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  <p:sldMasterId id="2147483960" r:id="rId2"/>
    <p:sldMasterId id="2147483972" r:id="rId3"/>
    <p:sldMasterId id="2147483984" r:id="rId4"/>
    <p:sldMasterId id="2147483999" r:id="rId5"/>
    <p:sldMasterId id="2147484035" r:id="rId6"/>
  </p:sldMasterIdLst>
  <p:notesMasterIdLst>
    <p:notesMasterId r:id="rId51"/>
  </p:notesMasterIdLst>
  <p:sldIdLst>
    <p:sldId id="256" r:id="rId7"/>
    <p:sldId id="324" r:id="rId8"/>
    <p:sldId id="366" r:id="rId9"/>
    <p:sldId id="362" r:id="rId10"/>
    <p:sldId id="316" r:id="rId11"/>
    <p:sldId id="328" r:id="rId12"/>
    <p:sldId id="330" r:id="rId13"/>
    <p:sldId id="341" r:id="rId14"/>
    <p:sldId id="342" r:id="rId15"/>
    <p:sldId id="331" r:id="rId16"/>
    <p:sldId id="332" r:id="rId17"/>
    <p:sldId id="343" r:id="rId18"/>
    <p:sldId id="356" r:id="rId19"/>
    <p:sldId id="358" r:id="rId20"/>
    <p:sldId id="357" r:id="rId21"/>
    <p:sldId id="315" r:id="rId22"/>
    <p:sldId id="359" r:id="rId23"/>
    <p:sldId id="360" r:id="rId24"/>
    <p:sldId id="310" r:id="rId25"/>
    <p:sldId id="355" r:id="rId26"/>
    <p:sldId id="354" r:id="rId27"/>
    <p:sldId id="353" r:id="rId28"/>
    <p:sldId id="352" r:id="rId29"/>
    <p:sldId id="363" r:id="rId30"/>
    <p:sldId id="364" r:id="rId31"/>
    <p:sldId id="365" r:id="rId32"/>
    <p:sldId id="348" r:id="rId33"/>
    <p:sldId id="347" r:id="rId34"/>
    <p:sldId id="369" r:id="rId35"/>
    <p:sldId id="370" r:id="rId36"/>
    <p:sldId id="262" r:id="rId37"/>
    <p:sldId id="349" r:id="rId38"/>
    <p:sldId id="350" r:id="rId39"/>
    <p:sldId id="351" r:id="rId40"/>
    <p:sldId id="345" r:id="rId41"/>
    <p:sldId id="346" r:id="rId42"/>
    <p:sldId id="344" r:id="rId43"/>
    <p:sldId id="338" r:id="rId44"/>
    <p:sldId id="367" r:id="rId45"/>
    <p:sldId id="339" r:id="rId46"/>
    <p:sldId id="368" r:id="rId47"/>
    <p:sldId id="336" r:id="rId48"/>
    <p:sldId id="299" r:id="rId49"/>
    <p:sldId id="274" r:id="rId50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9" autoAdjust="0"/>
  </p:normalViewPr>
  <p:slideViewPr>
    <p:cSldViewPr showGuides="1">
      <p:cViewPr varScale="1">
        <p:scale>
          <a:sx n="104" d="100"/>
          <a:sy n="104" d="100"/>
        </p:scale>
        <p:origin x="13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34C18-F75D-4028-8C50-84FD62BD40F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D8321-D24A-45FB-9678-38124B7898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4430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D8321-D24A-45FB-9678-38124B789822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2326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D8321-D24A-45FB-9678-38124B789822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2283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D8321-D24A-45FB-9678-38124B789822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8192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435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220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940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34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85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940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322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463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687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61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41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771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878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818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54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667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038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47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985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26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817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76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692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013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682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24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556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616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57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378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606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509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819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25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785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146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1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78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38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006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956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59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5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990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24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480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813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9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2BEFB-8530-418A-A35D-DE24F7A4ADC6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BCE17-771D-49F2-97E8-CA09589179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156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2C692-B5DC-4CBD-BB5F-8BBE30D20C92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9B402-F281-4249-8EF0-ACFB34C4E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137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E2BD-0FA2-419B-A6F6-49C5795FA0A5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D3C7-8CBB-4BB6-82A2-30DE6D85CA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666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D9222-E6B3-4BD5-8744-34E9229A724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5975D-D4BB-4E64-9E8F-5E4F930AA4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166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9D3DEFFE-E6AE-4EBA-8B56-75EBE20F7B03}" type="datetimeFigureOut">
              <a:rPr lang="nl-NL" smtClean="0"/>
              <a:t>12-11-2020</a:t>
            </a:fld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C1C04CE-F788-4793-8E5A-AB192FB2CE13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5.jpe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25.jpg"/><Relationship Id="rId5" Type="http://schemas.openxmlformats.org/officeDocument/2006/relationships/image" Target="../media/image124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Overzicht KOKW 2017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Dit jaar 2017 te veel om alles te vernoemen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603" y="4077072"/>
            <a:ext cx="968793" cy="724297"/>
          </a:xfrm>
          <a:prstGeom prst="rect">
            <a:avLst/>
          </a:prstGeom>
        </p:spPr>
      </p:pic>
      <p:pic>
        <p:nvPicPr>
          <p:cNvPr id="9" name="12 Boléro, ballet for orchestra (or piano)">
            <a:hlinkClick r:id="" action="ppaction://media"/>
            <a:extLst>
              <a:ext uri="{FF2B5EF4-FFF2-40B4-BE49-F238E27FC236}">
                <a16:creationId xmlns:a16="http://schemas.microsoft.com/office/drawing/2014/main" id="{9601F588-9991-4A05-A71E-BBD81D843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0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5000">
        <p14:ferris dir="l"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Ledenreis Doornik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10" name="Afbeelding 9" descr="Afbeelding met persoon, binnen, gebouw, mensen&#10;&#10;Beschrijving is gegenereerd met hoge betrouwbaarheid">
            <a:extLst>
              <a:ext uri="{FF2B5EF4-FFF2-40B4-BE49-F238E27FC236}">
                <a16:creationId xmlns:a16="http://schemas.microsoft.com/office/drawing/2014/main" id="{1E061FDA-1F92-401D-BA97-6831E0687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826" y="3696847"/>
            <a:ext cx="4572000" cy="3048000"/>
          </a:xfrm>
          <a:prstGeom prst="rect">
            <a:avLst/>
          </a:prstGeom>
        </p:spPr>
      </p:pic>
      <p:pic>
        <p:nvPicPr>
          <p:cNvPr id="8" name="Afbeelding 7" descr="Afbeelding met binnen, muur, foto, schilderij&#10;&#10;Beschrijving is gegenereerd met zeer hoge betrouwbaarheid">
            <a:extLst>
              <a:ext uri="{FF2B5EF4-FFF2-40B4-BE49-F238E27FC236}">
                <a16:creationId xmlns:a16="http://schemas.microsoft.com/office/drawing/2014/main" id="{8F66B44A-9797-4CB2-8155-6846F535B7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4418186" cy="474318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55D4736-17B8-488F-A521-28E719DE0BFE}"/>
              </a:ext>
            </a:extLst>
          </p:cNvPr>
          <p:cNvSpPr txBox="1"/>
          <p:nvPr/>
        </p:nvSpPr>
        <p:spPr>
          <a:xfrm>
            <a:off x="5364088" y="73780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 mei 2017</a:t>
            </a:r>
          </a:p>
        </p:txBody>
      </p:sp>
    </p:spTree>
    <p:extLst>
      <p:ext uri="{BB962C8B-B14F-4D97-AF65-F5344CB8AC3E}">
        <p14:creationId xmlns:p14="http://schemas.microsoft.com/office/powerpoint/2010/main" val="306515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Ledenreis Doornik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8" name="Afbeelding 7" descr="Afbeelding met muur, zitten, tafel, binnen&#10;&#10;Beschrijving is gegenereerd met hoge betrouwbaarheid">
            <a:extLst>
              <a:ext uri="{FF2B5EF4-FFF2-40B4-BE49-F238E27FC236}">
                <a16:creationId xmlns:a16="http://schemas.microsoft.com/office/drawing/2014/main" id="{7B801BA9-19B0-4612-A821-512528C02A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1340768"/>
            <a:ext cx="5652120" cy="3768080"/>
          </a:xfrm>
          <a:prstGeom prst="rect">
            <a:avLst/>
          </a:prstGeom>
        </p:spPr>
      </p:pic>
      <p:pic>
        <p:nvPicPr>
          <p:cNvPr id="4" name="Afbeelding 3" descr="Afbeelding met persoon, staand, mensen, muur&#10;&#10;Beschrijving is gegenereerd met zeer hoge betrouwbaarheid">
            <a:extLst>
              <a:ext uri="{FF2B5EF4-FFF2-40B4-BE49-F238E27FC236}">
                <a16:creationId xmlns:a16="http://schemas.microsoft.com/office/drawing/2014/main" id="{A35DB462-6D46-403F-8DC8-D819A6E4FA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348880"/>
            <a:ext cx="6228184" cy="4152123"/>
          </a:xfrm>
          <a:prstGeom prst="rect">
            <a:avLst/>
          </a:prstGeom>
        </p:spPr>
      </p:pic>
      <p:pic>
        <p:nvPicPr>
          <p:cNvPr id="10" name="Afbeelding 9" descr="Afbeelding met binnen, muur, persoon, venster&#10;&#10;Beschrijving is gegenereerd met zeer hoge betrouwbaarheid">
            <a:extLst>
              <a:ext uri="{FF2B5EF4-FFF2-40B4-BE49-F238E27FC236}">
                <a16:creationId xmlns:a16="http://schemas.microsoft.com/office/drawing/2014/main" id="{91604F78-A98E-44F7-945A-FF2285A751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77072"/>
            <a:ext cx="3779912" cy="251994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7054BA4-DA20-4A56-AEF8-DF55BD127FDB}"/>
              </a:ext>
            </a:extLst>
          </p:cNvPr>
          <p:cNvSpPr txBox="1"/>
          <p:nvPr/>
        </p:nvSpPr>
        <p:spPr>
          <a:xfrm>
            <a:off x="5364088" y="73780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 mei 2017</a:t>
            </a:r>
          </a:p>
        </p:txBody>
      </p:sp>
    </p:spTree>
    <p:extLst>
      <p:ext uri="{BB962C8B-B14F-4D97-AF65-F5344CB8AC3E}">
        <p14:creationId xmlns:p14="http://schemas.microsoft.com/office/powerpoint/2010/main" val="153506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Ledenreis Doornik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12" name="Afbeelding 11" descr="Afbeelding met persoon, gebouw, staand, mensen&#10;&#10;Beschrijving is gegenereerd met zeer hoge betrouwbaarheid">
            <a:extLst>
              <a:ext uri="{FF2B5EF4-FFF2-40B4-BE49-F238E27FC236}">
                <a16:creationId xmlns:a16="http://schemas.microsoft.com/office/drawing/2014/main" id="{33251447-B0EF-46DC-B0FE-02E032D446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54981"/>
            <a:ext cx="3779912" cy="2519941"/>
          </a:xfrm>
          <a:prstGeom prst="rect">
            <a:avLst/>
          </a:prstGeom>
        </p:spPr>
      </p:pic>
      <p:pic>
        <p:nvPicPr>
          <p:cNvPr id="9" name="Afbeelding 8" descr="Afbeelding met persoon, tafel, fles, wijn&#10;&#10;Beschrijving is gegenereerd met zeer hoge betrouwbaarheid">
            <a:extLst>
              <a:ext uri="{FF2B5EF4-FFF2-40B4-BE49-F238E27FC236}">
                <a16:creationId xmlns:a16="http://schemas.microsoft.com/office/drawing/2014/main" id="{F8911B3D-3EE4-4BBC-BCA0-F6400FF7D2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970" y="1484784"/>
            <a:ext cx="4751107" cy="3167405"/>
          </a:xfrm>
          <a:prstGeom prst="rect">
            <a:avLst/>
          </a:prstGeom>
        </p:spPr>
      </p:pic>
      <p:pic>
        <p:nvPicPr>
          <p:cNvPr id="5" name="Afbeelding 4" descr="Afbeelding met lucht, boom, persoon, buiten&#10;&#10;Beschrijving is gegenereerd met zeer hoge betrouwbaarheid">
            <a:extLst>
              <a:ext uri="{FF2B5EF4-FFF2-40B4-BE49-F238E27FC236}">
                <a16:creationId xmlns:a16="http://schemas.microsoft.com/office/drawing/2014/main" id="{FDA3B7CB-9420-4243-88CD-91F71370E4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201" y="2950515"/>
            <a:ext cx="5436096" cy="362440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36CE659-10D6-4F94-97CD-FFD50B5B56AC}"/>
              </a:ext>
            </a:extLst>
          </p:cNvPr>
          <p:cNvSpPr txBox="1"/>
          <p:nvPr/>
        </p:nvSpPr>
        <p:spPr>
          <a:xfrm>
            <a:off x="5364088" y="73780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 mei 2017</a:t>
            </a:r>
          </a:p>
        </p:txBody>
      </p:sp>
    </p:spTree>
    <p:extLst>
      <p:ext uri="{BB962C8B-B14F-4D97-AF65-F5344CB8AC3E}">
        <p14:creationId xmlns:p14="http://schemas.microsoft.com/office/powerpoint/2010/main" val="262390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Zijde gij ook van </a:t>
            </a:r>
            <a:r>
              <a:rPr lang="nl-NL" dirty="0" err="1"/>
              <a:t>Sinnekloas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Opening 26 augustus 2017</a:t>
            </a:r>
          </a:p>
        </p:txBody>
      </p:sp>
      <p:pic>
        <p:nvPicPr>
          <p:cNvPr id="4" name="Afbeelding 3" descr="Afbeelding met persoon, buiten, gebouw, man&#10;&#10;Beschrijving is gegenereerd met zeer hoge betrouwbaarheid">
            <a:extLst>
              <a:ext uri="{FF2B5EF4-FFF2-40B4-BE49-F238E27FC236}">
                <a16:creationId xmlns:a16="http://schemas.microsoft.com/office/drawing/2014/main" id="{E81BAC99-6E18-4FB5-A786-B62ED4256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6" y="1059266"/>
            <a:ext cx="2627784" cy="1751856"/>
          </a:xfrm>
          <a:prstGeom prst="rect">
            <a:avLst/>
          </a:prstGeom>
        </p:spPr>
      </p:pic>
      <p:pic>
        <p:nvPicPr>
          <p:cNvPr id="7" name="Afbeelding 6" descr="Afbeelding met persoon, man, buiten, gebouw&#10;&#10;Beschrijving is gegenereerd met zeer hoge betrouwbaarheid">
            <a:extLst>
              <a:ext uri="{FF2B5EF4-FFF2-40B4-BE49-F238E27FC236}">
                <a16:creationId xmlns:a16="http://schemas.microsoft.com/office/drawing/2014/main" id="{90206671-D5B3-4BBE-907D-2BCDEC7C3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6" y="2996952"/>
            <a:ext cx="2627784" cy="1751856"/>
          </a:xfrm>
          <a:prstGeom prst="rect">
            <a:avLst/>
          </a:prstGeom>
        </p:spPr>
      </p:pic>
      <p:pic>
        <p:nvPicPr>
          <p:cNvPr id="12" name="Afbeelding 11" descr="Afbeelding met persoon, man, buiten, kostuum&#10;&#10;Beschrijving is gegenereerd met zeer hoge betrouwbaarheid">
            <a:extLst>
              <a:ext uri="{FF2B5EF4-FFF2-40B4-BE49-F238E27FC236}">
                <a16:creationId xmlns:a16="http://schemas.microsoft.com/office/drawing/2014/main" id="{5D0539F7-C8BB-44A7-9ADF-BF5C0EB275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4" y="4922806"/>
            <a:ext cx="2705446" cy="1803630"/>
          </a:xfrm>
          <a:prstGeom prst="rect">
            <a:avLst/>
          </a:prstGeom>
        </p:spPr>
      </p:pic>
      <p:pic>
        <p:nvPicPr>
          <p:cNvPr id="14" name="Afbeelding 13" descr="Afbeelding met persoon, buiten, gebouw, vrouw&#10;&#10;Beschrijving is gegenereerd met zeer hoge betrouwbaarheid">
            <a:extLst>
              <a:ext uri="{FF2B5EF4-FFF2-40B4-BE49-F238E27FC236}">
                <a16:creationId xmlns:a16="http://schemas.microsoft.com/office/drawing/2014/main" id="{6B256D0D-E125-4AF8-A407-84A0D87D3F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04864"/>
            <a:ext cx="5508104" cy="367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4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Zijde gij ook van </a:t>
            </a:r>
            <a:r>
              <a:rPr lang="nl-NL" dirty="0" err="1"/>
              <a:t>Sinnekloas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Opening 26 augustus 2017</a:t>
            </a:r>
          </a:p>
        </p:txBody>
      </p:sp>
      <p:pic>
        <p:nvPicPr>
          <p:cNvPr id="4" name="Afbeelding 3" descr="Afbeelding met gras, persoon, gebouw, buiten&#10;&#10;Beschrijving is gegenereerd met zeer hoge betrouwbaarheid">
            <a:extLst>
              <a:ext uri="{FF2B5EF4-FFF2-40B4-BE49-F238E27FC236}">
                <a16:creationId xmlns:a16="http://schemas.microsoft.com/office/drawing/2014/main" id="{5FA19A78-72A7-4EA1-A306-AF4200E93E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81361"/>
            <a:ext cx="7380312" cy="492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5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Zijde gij ook van </a:t>
            </a:r>
            <a:r>
              <a:rPr lang="nl-NL" dirty="0" err="1"/>
              <a:t>Sinnekloas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Opening 26 augustus 2017</a:t>
            </a:r>
          </a:p>
        </p:txBody>
      </p:sp>
      <p:pic>
        <p:nvPicPr>
          <p:cNvPr id="4" name="Afbeelding 3" descr="Afbeelding met persoon, vloer, muur, binnen&#10;&#10;Beschrijving is gegenereerd met zeer hoge betrouwbaarheid">
            <a:extLst>
              <a:ext uri="{FF2B5EF4-FFF2-40B4-BE49-F238E27FC236}">
                <a16:creationId xmlns:a16="http://schemas.microsoft.com/office/drawing/2014/main" id="{5D7DE5DC-B69A-42FD-AC36-ADF1AA2919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81" y="1929433"/>
            <a:ext cx="6623720" cy="4415813"/>
          </a:xfrm>
          <a:prstGeom prst="rect">
            <a:avLst/>
          </a:prstGeom>
        </p:spPr>
      </p:pic>
      <p:pic>
        <p:nvPicPr>
          <p:cNvPr id="7" name="Afbeelding 6" descr="Afbeelding met gras, buiten, boom, lucht&#10;&#10;Beschrijving is gegenereerd met zeer hoge betrouwbaarheid">
            <a:extLst>
              <a:ext uri="{FF2B5EF4-FFF2-40B4-BE49-F238E27FC236}">
                <a16:creationId xmlns:a16="http://schemas.microsoft.com/office/drawing/2014/main" id="{AD97E2F6-3CD2-4D6D-9E6A-6D22DFCBBF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98" y="1390464"/>
            <a:ext cx="2718048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3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Zijde gij ook van </a:t>
            </a:r>
            <a:r>
              <a:rPr lang="nl-NL" dirty="0" err="1"/>
              <a:t>Sinnekloas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Opening 26 augustus 2017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4C3A04B-B686-4E24-87E5-837E7C4EEF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1670276"/>
            <a:ext cx="6084168" cy="4056112"/>
          </a:xfrm>
          <a:prstGeom prst="rect">
            <a:avLst/>
          </a:prstGeom>
        </p:spPr>
      </p:pic>
      <p:pic>
        <p:nvPicPr>
          <p:cNvPr id="7" name="Afbeelding 6" descr="Afbeelding met venster, binnen, man, foto&#10;&#10;Beschrijving is gegenereerd met zeer hoge betrouwbaarheid">
            <a:extLst>
              <a:ext uri="{FF2B5EF4-FFF2-40B4-BE49-F238E27FC236}">
                <a16:creationId xmlns:a16="http://schemas.microsoft.com/office/drawing/2014/main" id="{332F4D6A-1B2C-4521-AB5A-64BD250916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256992"/>
            <a:ext cx="5004048" cy="333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0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Zijde gij ook van </a:t>
            </a:r>
            <a:r>
              <a:rPr lang="nl-NL" dirty="0" err="1"/>
              <a:t>Sinnekloas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Opening 26 augustus 2017</a:t>
            </a:r>
          </a:p>
        </p:txBody>
      </p:sp>
      <p:pic>
        <p:nvPicPr>
          <p:cNvPr id="7" name="Afbeelding 6" descr="Afbeelding met persoon, buiten, man, mensen&#10;&#10;Beschrijving is gegenereerd met zeer hoge betrouwbaarheid">
            <a:extLst>
              <a:ext uri="{FF2B5EF4-FFF2-40B4-BE49-F238E27FC236}">
                <a16:creationId xmlns:a16="http://schemas.microsoft.com/office/drawing/2014/main" id="{C98569C3-AC4B-4225-983D-5B2889B35E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1519789"/>
            <a:ext cx="3442446" cy="2294964"/>
          </a:xfrm>
          <a:prstGeom prst="rect">
            <a:avLst/>
          </a:prstGeom>
        </p:spPr>
      </p:pic>
      <p:pic>
        <p:nvPicPr>
          <p:cNvPr id="4" name="Afbeelding 3" descr="Afbeelding met persoon, binnen, man, venster&#10;&#10;Beschrijving is gegenereerd met zeer hoge betrouwbaarheid">
            <a:extLst>
              <a:ext uri="{FF2B5EF4-FFF2-40B4-BE49-F238E27FC236}">
                <a16:creationId xmlns:a16="http://schemas.microsoft.com/office/drawing/2014/main" id="{884AC614-83F1-49DB-A944-2E25657DD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507096"/>
            <a:ext cx="7596336" cy="5064224"/>
          </a:xfrm>
          <a:prstGeom prst="rect">
            <a:avLst/>
          </a:prstGeom>
        </p:spPr>
      </p:pic>
      <p:pic>
        <p:nvPicPr>
          <p:cNvPr id="10" name="Afbeelding 9" descr="Afbeelding met persoon, gebouw, buiten, man&#10;&#10;Beschrijving is gegenereerd met zeer hoge betrouwbaarheid">
            <a:extLst>
              <a:ext uri="{FF2B5EF4-FFF2-40B4-BE49-F238E27FC236}">
                <a16:creationId xmlns:a16="http://schemas.microsoft.com/office/drawing/2014/main" id="{B2A3FFB1-9964-49E6-BE30-C7CDA8B5A3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3937763"/>
            <a:ext cx="3851920" cy="256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6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56431"/>
            <a:ext cx="7315200" cy="724297"/>
          </a:xfrm>
        </p:spPr>
        <p:txBody>
          <a:bodyPr>
            <a:normAutofit/>
          </a:bodyPr>
          <a:lstStyle/>
          <a:p>
            <a:r>
              <a:rPr lang="nl-NL" dirty="0"/>
              <a:t>Zijde gij ook van </a:t>
            </a:r>
            <a:r>
              <a:rPr lang="nl-NL" dirty="0" err="1"/>
              <a:t>Sinnekloas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48064" y="105273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Opening 26 augustus 2017</a:t>
            </a:r>
          </a:p>
        </p:txBody>
      </p:sp>
      <p:pic>
        <p:nvPicPr>
          <p:cNvPr id="4" name="Afbeelding 3" descr="Afbeelding met persoon, mensen, buiten, menigte&#10;&#10;Beschrijving is gegenereerd met zeer hoge betrouwbaarheid">
            <a:extLst>
              <a:ext uri="{FF2B5EF4-FFF2-40B4-BE49-F238E27FC236}">
                <a16:creationId xmlns:a16="http://schemas.microsoft.com/office/drawing/2014/main" id="{0FE011A9-AD48-45D9-A2BD-64E420BB6F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00808"/>
            <a:ext cx="6948264" cy="46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4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80 Topstukken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13" name="Afbeelding 12" descr="Afbeelding met vloer, binnen, tafel, zitten&#10;&#10;Beschrijving is gegenereerd met zeer hoge betrouwbaarheid">
            <a:extLst>
              <a:ext uri="{FF2B5EF4-FFF2-40B4-BE49-F238E27FC236}">
                <a16:creationId xmlns:a16="http://schemas.microsoft.com/office/drawing/2014/main" id="{93229BBD-D594-4312-B7CE-4E54EAFBA4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700808"/>
            <a:ext cx="5868144" cy="3912096"/>
          </a:xfrm>
          <a:prstGeom prst="rect">
            <a:avLst/>
          </a:prstGeom>
        </p:spPr>
      </p:pic>
      <p:pic>
        <p:nvPicPr>
          <p:cNvPr id="8" name="Afbeelding 7" descr="Afbeelding met persoon, binnen, zitten&#10;&#10;Beschrijving is gegenereerd met zeer hoge betrouwbaarheid">
            <a:extLst>
              <a:ext uri="{FF2B5EF4-FFF2-40B4-BE49-F238E27FC236}">
                <a16:creationId xmlns:a16="http://schemas.microsoft.com/office/drawing/2014/main" id="{CBD08E7E-C139-4065-A797-EE7522CD88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3501008"/>
            <a:ext cx="4320480" cy="2880320"/>
          </a:xfrm>
          <a:prstGeom prst="rect">
            <a:avLst/>
          </a:prstGeom>
        </p:spPr>
      </p:pic>
      <p:pic>
        <p:nvPicPr>
          <p:cNvPr id="15" name="Afbeelding 14" descr="Afbeelding met foto, binnen, venster, monitor&#10;&#10;Beschrijving is gegenereerd met hoge betrouwbaarheid">
            <a:extLst>
              <a:ext uri="{FF2B5EF4-FFF2-40B4-BE49-F238E27FC236}">
                <a16:creationId xmlns:a16="http://schemas.microsoft.com/office/drawing/2014/main" id="{60115963-C9FE-45C6-B42A-46A896A47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1486048"/>
            <a:ext cx="2699792" cy="179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8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AV </a:t>
            </a:r>
            <a:r>
              <a:rPr lang="nl-NL" sz="3200" dirty="0" err="1"/>
              <a:t>Elversele</a:t>
            </a:r>
            <a:r>
              <a:rPr lang="nl-NL" sz="3200" dirty="0"/>
              <a:t> en planten Linde</a:t>
            </a:r>
            <a:endParaRPr lang="nl-NL" sz="1600" dirty="0"/>
          </a:p>
        </p:txBody>
      </p:sp>
      <p:sp>
        <p:nvSpPr>
          <p:cNvPr id="14" name="Tekstvak 13"/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19 maart 2017</a:t>
            </a:r>
          </a:p>
        </p:txBody>
      </p:sp>
      <p:pic>
        <p:nvPicPr>
          <p:cNvPr id="5" name="Afbeelding 4" descr="Afbeelding met persoon, binnen, muur, plafond&#10;&#10;Beschrijving is gegenereerd met zeer hoge betrouwbaarheid">
            <a:extLst>
              <a:ext uri="{FF2B5EF4-FFF2-40B4-BE49-F238E27FC236}">
                <a16:creationId xmlns:a16="http://schemas.microsoft.com/office/drawing/2014/main" id="{217ACC1B-BC5E-44F7-8468-32BF2294A9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38179"/>
            <a:ext cx="5616624" cy="3744416"/>
          </a:xfrm>
          <a:prstGeom prst="rect">
            <a:avLst/>
          </a:prstGeom>
        </p:spPr>
      </p:pic>
      <p:pic>
        <p:nvPicPr>
          <p:cNvPr id="3" name="Afbeelding 2" descr="Afbeelding met persoon, man, tafel, binnen&#10;&#10;Beschrijving is gegenereerd met zeer hoge betrouwbaarheid">
            <a:extLst>
              <a:ext uri="{FF2B5EF4-FFF2-40B4-BE49-F238E27FC236}">
                <a16:creationId xmlns:a16="http://schemas.microsoft.com/office/drawing/2014/main" id="{4A6C7BBE-844D-444F-BDFF-1469C2CB99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0" y="1268362"/>
            <a:ext cx="4572000" cy="3048000"/>
          </a:xfrm>
          <a:prstGeom prst="rect">
            <a:avLst/>
          </a:prstGeom>
        </p:spPr>
      </p:pic>
      <p:pic>
        <p:nvPicPr>
          <p:cNvPr id="9" name="Afbeelding 8" descr="Afbeelding met man, persoon, kostuum, kijken&#10;&#10;Beschrijving is gegenereerd met zeer hoge betrouwbaarheid">
            <a:extLst>
              <a:ext uri="{FF2B5EF4-FFF2-40B4-BE49-F238E27FC236}">
                <a16:creationId xmlns:a16="http://schemas.microsoft.com/office/drawing/2014/main" id="{EC99B7EB-4B76-4048-9B36-4E34B2D2F2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64" y="4603996"/>
            <a:ext cx="2915816" cy="1943877"/>
          </a:xfrm>
          <a:prstGeom prst="rect">
            <a:avLst/>
          </a:prstGeom>
        </p:spPr>
      </p:pic>
      <p:pic>
        <p:nvPicPr>
          <p:cNvPr id="11" name="Afbeelding 10" descr="Afbeelding met persoon, muur, man, binnen&#10;&#10;Beschrijving is gegenereerd met zeer hoge betrouwbaarheid">
            <a:extLst>
              <a:ext uri="{FF2B5EF4-FFF2-40B4-BE49-F238E27FC236}">
                <a16:creationId xmlns:a16="http://schemas.microsoft.com/office/drawing/2014/main" id="{7FA991AC-C3A8-4437-9D7B-3524549050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07" y="1268362"/>
            <a:ext cx="3348970" cy="223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0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80 Topstukken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4" name="Afbeelding 3" descr="Afbeelding met persoon, man, binnen&#10;&#10;Beschrijving is gegenereerd met zeer hoge betrouwbaarheid">
            <a:extLst>
              <a:ext uri="{FF2B5EF4-FFF2-40B4-BE49-F238E27FC236}">
                <a16:creationId xmlns:a16="http://schemas.microsoft.com/office/drawing/2014/main" id="{B8D9809A-21CE-457D-A6D5-0D0737237A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017198"/>
            <a:ext cx="5364088" cy="3576059"/>
          </a:xfrm>
          <a:prstGeom prst="rect">
            <a:avLst/>
          </a:prstGeom>
        </p:spPr>
      </p:pic>
      <p:pic>
        <p:nvPicPr>
          <p:cNvPr id="7" name="Afbeelding 6" descr="Afbeelding met persoon, binnen, mensen, groep&#10;&#10;Beschrijving is gegenereerd met zeer hoge betrouwbaarheid">
            <a:extLst>
              <a:ext uri="{FF2B5EF4-FFF2-40B4-BE49-F238E27FC236}">
                <a16:creationId xmlns:a16="http://schemas.microsoft.com/office/drawing/2014/main" id="{E0F9715C-65EC-46C2-8346-A926CB00C8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4427984" cy="295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0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80 Topstukken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7" name="Afbeelding 6" descr="Afbeelding met meubels&#10;&#10;Beschrijving is gegenereerd met hoge betrouwbaarheid">
            <a:extLst>
              <a:ext uri="{FF2B5EF4-FFF2-40B4-BE49-F238E27FC236}">
                <a16:creationId xmlns:a16="http://schemas.microsoft.com/office/drawing/2014/main" id="{B0DC8B44-AB5E-44CD-A266-5B4230B1E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484784"/>
            <a:ext cx="6516216" cy="4344144"/>
          </a:xfrm>
          <a:prstGeom prst="rect">
            <a:avLst/>
          </a:prstGeom>
        </p:spPr>
      </p:pic>
      <p:pic>
        <p:nvPicPr>
          <p:cNvPr id="4" name="Afbeelding 3" descr="Afbeelding met persoon, binnen, muur, mensen&#10;&#10;Beschrijving is gegenereerd met zeer hoge betrouwbaarheid">
            <a:extLst>
              <a:ext uri="{FF2B5EF4-FFF2-40B4-BE49-F238E27FC236}">
                <a16:creationId xmlns:a16="http://schemas.microsoft.com/office/drawing/2014/main" id="{A56198B0-629D-487A-9F12-8309DF87CF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09553"/>
            <a:ext cx="4788024" cy="31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2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80 Topstukken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4" name="Afbeelding 3" descr="Afbeelding met persoon, binnen, muur, tafel&#10;&#10;Beschrijving is gegenereerd met zeer hoge betrouwbaarheid">
            <a:extLst>
              <a:ext uri="{FF2B5EF4-FFF2-40B4-BE49-F238E27FC236}">
                <a16:creationId xmlns:a16="http://schemas.microsoft.com/office/drawing/2014/main" id="{7DA57176-5CA9-431F-87D2-244239997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087" y="3124943"/>
            <a:ext cx="5220072" cy="3480048"/>
          </a:xfrm>
          <a:prstGeom prst="rect">
            <a:avLst/>
          </a:prstGeom>
        </p:spPr>
      </p:pic>
      <p:pic>
        <p:nvPicPr>
          <p:cNvPr id="10" name="Afbeelding 9" descr="Afbeelding met binnen, tafel&#10;&#10;Beschrijving is gegenereerd met zeer hoge betrouwbaarheid">
            <a:extLst>
              <a:ext uri="{FF2B5EF4-FFF2-40B4-BE49-F238E27FC236}">
                <a16:creationId xmlns:a16="http://schemas.microsoft.com/office/drawing/2014/main" id="{F9D878D4-CFA6-4E85-A01B-E50F2B3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09001" y="3253417"/>
            <a:ext cx="4563126" cy="3042084"/>
          </a:xfrm>
          <a:prstGeom prst="rect">
            <a:avLst/>
          </a:prstGeom>
        </p:spPr>
      </p:pic>
      <p:pic>
        <p:nvPicPr>
          <p:cNvPr id="7" name="Afbeelding 6" descr="Afbeelding met persoon, mensen, binnen, tafel&#10;&#10;Beschrijving is gegenereerd met zeer hoge betrouwbaarheid">
            <a:extLst>
              <a:ext uri="{FF2B5EF4-FFF2-40B4-BE49-F238E27FC236}">
                <a16:creationId xmlns:a16="http://schemas.microsoft.com/office/drawing/2014/main" id="{3C2464B6-5EEF-4E02-AD2E-803D80004D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12776"/>
            <a:ext cx="3599892" cy="239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4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80 Topstukken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4" name="Afbeelding 3" descr="Afbeelding met persoon, binnen, muur, mensen&#10;&#10;Beschrijving is gegenereerd met zeer hoge betrouwbaarheid">
            <a:extLst>
              <a:ext uri="{FF2B5EF4-FFF2-40B4-BE49-F238E27FC236}">
                <a16:creationId xmlns:a16="http://schemas.microsoft.com/office/drawing/2014/main" id="{8578D7C1-F4A6-4E2E-94B4-FA05E544AA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348880"/>
            <a:ext cx="6084168" cy="4056112"/>
          </a:xfrm>
          <a:prstGeom prst="rect">
            <a:avLst/>
          </a:prstGeom>
        </p:spPr>
      </p:pic>
      <p:pic>
        <p:nvPicPr>
          <p:cNvPr id="7" name="Afbeelding 6" descr="Afbeelding met binnen&#10;&#10;Beschrijving is gegenereerd met zeer hoge betrouwbaarheid">
            <a:extLst>
              <a:ext uri="{FF2B5EF4-FFF2-40B4-BE49-F238E27FC236}">
                <a16:creationId xmlns:a16="http://schemas.microsoft.com/office/drawing/2014/main" id="{CDA5F579-816E-4947-901C-956E71C00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44016" y="2524336"/>
            <a:ext cx="4941168" cy="32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2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 Planten Linde in </a:t>
            </a:r>
            <a:r>
              <a:rPr lang="nl-NL" sz="3200" dirty="0" err="1"/>
              <a:t>Sinaai</a:t>
            </a:r>
            <a:r>
              <a:rPr lang="nl-NL" sz="3200" dirty="0"/>
              <a:t> </a:t>
            </a:r>
            <a:endParaRPr lang="nl-NL" sz="1600" dirty="0"/>
          </a:p>
        </p:txBody>
      </p:sp>
      <p:sp>
        <p:nvSpPr>
          <p:cNvPr id="14" name="Tekstvak 13"/>
          <p:cNvSpPr txBox="1"/>
          <p:nvPr/>
        </p:nvSpPr>
        <p:spPr>
          <a:xfrm>
            <a:off x="4798793" y="354722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10 september 2017</a:t>
            </a:r>
          </a:p>
        </p:txBody>
      </p:sp>
      <p:pic>
        <p:nvPicPr>
          <p:cNvPr id="5" name="Afbeelding 4" descr="Afbeelding met gras, persoon, buiten, gebouw&#10;&#10;Beschrijving is gegenereerd met zeer hoge betrouwbaarheid">
            <a:extLst>
              <a:ext uri="{FF2B5EF4-FFF2-40B4-BE49-F238E27FC236}">
                <a16:creationId xmlns:a16="http://schemas.microsoft.com/office/drawing/2014/main" id="{112FBC2A-9107-4816-94E4-7AAF79E4A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191" y="1124744"/>
            <a:ext cx="5436096" cy="362406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D5D870F-9B07-4A81-8E08-393A1FD3A7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32453"/>
            <a:ext cx="4345207" cy="2896805"/>
          </a:xfrm>
          <a:prstGeom prst="rect">
            <a:avLst/>
          </a:prstGeom>
        </p:spPr>
      </p:pic>
      <p:pic>
        <p:nvPicPr>
          <p:cNvPr id="9" name="Afbeelding 8" descr="Afbeelding met boom, buiten, persoon, man&#10;&#10;Beschrijving is gegenereerd met zeer hoge betrouwbaarheid">
            <a:extLst>
              <a:ext uri="{FF2B5EF4-FFF2-40B4-BE49-F238E27FC236}">
                <a16:creationId xmlns:a16="http://schemas.microsoft.com/office/drawing/2014/main" id="{88A1F8B5-C882-4738-AEC1-67D4AFB018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01798" y="2356317"/>
            <a:ext cx="4365104" cy="291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 Planten Linde in </a:t>
            </a:r>
            <a:r>
              <a:rPr lang="nl-NL" sz="3200" dirty="0" err="1"/>
              <a:t>Sinaai</a:t>
            </a:r>
            <a:r>
              <a:rPr lang="nl-NL" sz="3200" dirty="0"/>
              <a:t> 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FC13C77-D66D-4ACB-9911-ADD73CEA37C5}"/>
              </a:ext>
            </a:extLst>
          </p:cNvPr>
          <p:cNvSpPr txBox="1"/>
          <p:nvPr/>
        </p:nvSpPr>
        <p:spPr>
          <a:xfrm>
            <a:off x="4798793" y="354722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10 september 2017</a:t>
            </a:r>
          </a:p>
        </p:txBody>
      </p:sp>
      <p:pic>
        <p:nvPicPr>
          <p:cNvPr id="7" name="Afbeelding 6" descr="Afbeelding met gras, gebouw, persoon, buiten&#10;&#10;Beschrijving is gegenereerd met zeer hoge betrouwbaarheid">
            <a:extLst>
              <a:ext uri="{FF2B5EF4-FFF2-40B4-BE49-F238E27FC236}">
                <a16:creationId xmlns:a16="http://schemas.microsoft.com/office/drawing/2014/main" id="{1716453B-5401-4A8C-85ED-DE26A57980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91639"/>
            <a:ext cx="4608512" cy="3072342"/>
          </a:xfrm>
          <a:prstGeom prst="rect">
            <a:avLst/>
          </a:prstGeom>
        </p:spPr>
      </p:pic>
      <p:pic>
        <p:nvPicPr>
          <p:cNvPr id="3" name="Afbeelding 2" descr="Afbeelding met persoon, boom, buiten, gebouw&#10;&#10;Beschrijving is gegenereerd met zeer hoge betrouwbaarheid">
            <a:extLst>
              <a:ext uri="{FF2B5EF4-FFF2-40B4-BE49-F238E27FC236}">
                <a16:creationId xmlns:a16="http://schemas.microsoft.com/office/drawing/2014/main" id="{55C8DF88-491C-4C4C-9E87-BD34A7EB23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298" y="3140968"/>
            <a:ext cx="5028678" cy="3352452"/>
          </a:xfrm>
          <a:prstGeom prst="rect">
            <a:avLst/>
          </a:prstGeom>
        </p:spPr>
      </p:pic>
      <p:pic>
        <p:nvPicPr>
          <p:cNvPr id="10" name="Afbeelding 9" descr="Afbeelding met gras, buiten, gebouw, lucht&#10;&#10;Beschrijving is gegenereerd met zeer hoge betrouwbaarheid">
            <a:extLst>
              <a:ext uri="{FF2B5EF4-FFF2-40B4-BE49-F238E27FC236}">
                <a16:creationId xmlns:a16="http://schemas.microsoft.com/office/drawing/2014/main" id="{C1AAD221-44AB-402B-8A41-329E90F8E4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85291"/>
            <a:ext cx="2286000" cy="3429000"/>
          </a:xfrm>
          <a:prstGeom prst="rect">
            <a:avLst/>
          </a:prstGeom>
        </p:spPr>
      </p:pic>
      <p:pic>
        <p:nvPicPr>
          <p:cNvPr id="15" name="Afbeelding 14" descr="Afbeelding met gras, buiten, gebouw, boom&#10;&#10;Beschrijving is gegenereerd met zeer hoge betrouwbaarheid">
            <a:extLst>
              <a:ext uri="{FF2B5EF4-FFF2-40B4-BE49-F238E27FC236}">
                <a16:creationId xmlns:a16="http://schemas.microsoft.com/office/drawing/2014/main" id="{69224886-44CF-48EC-A10D-D0239F10BE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88881"/>
            <a:ext cx="3234214" cy="215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 Planten Linde in </a:t>
            </a:r>
            <a:r>
              <a:rPr lang="nl-NL" sz="3200" dirty="0" err="1"/>
              <a:t>Sinaai</a:t>
            </a:r>
            <a:r>
              <a:rPr lang="nl-NL" sz="3200" dirty="0"/>
              <a:t> 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293112B-C31F-424C-855B-43DDD49E43F4}"/>
              </a:ext>
            </a:extLst>
          </p:cNvPr>
          <p:cNvSpPr txBox="1"/>
          <p:nvPr/>
        </p:nvSpPr>
        <p:spPr>
          <a:xfrm>
            <a:off x="4798793" y="354722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10 september 2017</a:t>
            </a:r>
          </a:p>
        </p:txBody>
      </p:sp>
      <p:pic>
        <p:nvPicPr>
          <p:cNvPr id="10" name="Afbeelding 9" descr="Afbeelding met binnen, kast, levend, vloer&#10;&#10;Beschrijving is gegenereerd met zeer hoge betrouwbaarheid">
            <a:extLst>
              <a:ext uri="{FF2B5EF4-FFF2-40B4-BE49-F238E27FC236}">
                <a16:creationId xmlns:a16="http://schemas.microsoft.com/office/drawing/2014/main" id="{E628512C-5033-42D9-A071-7BB746B60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80236" y="1745387"/>
            <a:ext cx="4437113" cy="2958075"/>
          </a:xfrm>
          <a:prstGeom prst="rect">
            <a:avLst/>
          </a:prstGeom>
        </p:spPr>
      </p:pic>
      <p:pic>
        <p:nvPicPr>
          <p:cNvPr id="3" name="Afbeelding 2" descr="Afbeelding met dier, grond, reptiel&#10;&#10;Beschrijving is gegenereerd met hoge betrouwbaarheid">
            <a:extLst>
              <a:ext uri="{FF2B5EF4-FFF2-40B4-BE49-F238E27FC236}">
                <a16:creationId xmlns:a16="http://schemas.microsoft.com/office/drawing/2014/main" id="{7524C582-AF66-4167-9F07-089C29E442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7840" y="1575139"/>
            <a:ext cx="3261548" cy="2174365"/>
          </a:xfrm>
          <a:prstGeom prst="rect">
            <a:avLst/>
          </a:prstGeom>
        </p:spPr>
      </p:pic>
      <p:pic>
        <p:nvPicPr>
          <p:cNvPr id="7" name="Afbeelding 6" descr="Afbeelding met persoon, binnen, man, muur&#10;&#10;Beschrijving is gegenereerd met zeer hoge betrouwbaarheid">
            <a:extLst>
              <a:ext uri="{FF2B5EF4-FFF2-40B4-BE49-F238E27FC236}">
                <a16:creationId xmlns:a16="http://schemas.microsoft.com/office/drawing/2014/main" id="{65968543-DBD3-4299-974C-B9D9EB5EA4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72643" y="2117642"/>
            <a:ext cx="4437112" cy="2958075"/>
          </a:xfrm>
          <a:prstGeom prst="rect">
            <a:avLst/>
          </a:prstGeom>
        </p:spPr>
      </p:pic>
      <p:pic>
        <p:nvPicPr>
          <p:cNvPr id="12" name="Afbeelding 11" descr="Afbeelding met persoon, mensen, binnen, groep&#10;&#10;Beschrijving is gegenereerd met zeer hoge betrouwbaarheid">
            <a:extLst>
              <a:ext uri="{FF2B5EF4-FFF2-40B4-BE49-F238E27FC236}">
                <a16:creationId xmlns:a16="http://schemas.microsoft.com/office/drawing/2014/main" id="{B0628578-AEBF-4249-89EA-A6ABE75A3E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422157"/>
            <a:ext cx="3562087" cy="237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7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97667"/>
            <a:ext cx="7315200" cy="630697"/>
          </a:xfrm>
        </p:spPr>
        <p:txBody>
          <a:bodyPr>
            <a:normAutofit fontScale="90000"/>
          </a:bodyPr>
          <a:lstStyle/>
          <a:p>
            <a:r>
              <a:rPr lang="nl-NL" dirty="0"/>
              <a:t>Johanna van Constantinopel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4" name="Afbeelding 3" descr="Afbeelding met elektronica, scherm, televisie, persoon&#10;&#10;Beschrijving is gegenereerd met hoge betrouwbaarheid">
            <a:extLst>
              <a:ext uri="{FF2B5EF4-FFF2-40B4-BE49-F238E27FC236}">
                <a16:creationId xmlns:a16="http://schemas.microsoft.com/office/drawing/2014/main" id="{EB88087F-FAA1-48AE-A7E6-F19BCDA8A7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31" y="1485217"/>
            <a:ext cx="3312368" cy="4968119"/>
          </a:xfrm>
          <a:prstGeom prst="rect">
            <a:avLst/>
          </a:prstGeom>
        </p:spPr>
      </p:pic>
      <p:pic>
        <p:nvPicPr>
          <p:cNvPr id="6" name="Afbeelding 5" descr="Afbeelding met persoon, muur, binnen, man&#10;&#10;Beschrijving is gegenereerd met zeer hoge betrouwbaarheid">
            <a:extLst>
              <a:ext uri="{FF2B5EF4-FFF2-40B4-BE49-F238E27FC236}">
                <a16:creationId xmlns:a16="http://schemas.microsoft.com/office/drawing/2014/main" id="{BA0415D5-C825-4A38-8B9E-43FEE63C1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413795"/>
            <a:ext cx="4896036" cy="3264024"/>
          </a:xfrm>
          <a:prstGeom prst="rect">
            <a:avLst/>
          </a:prstGeom>
        </p:spPr>
      </p:pic>
      <p:pic>
        <p:nvPicPr>
          <p:cNvPr id="8" name="Afbeelding 7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A7DFFAF1-B737-4C4E-861D-46BF88F7A4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66903"/>
            <a:ext cx="3777853" cy="283466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568A973-648C-4FBF-9EFC-4E263D0ACD56}"/>
              </a:ext>
            </a:extLst>
          </p:cNvPr>
          <p:cNvSpPr txBox="1"/>
          <p:nvPr/>
        </p:nvSpPr>
        <p:spPr>
          <a:xfrm>
            <a:off x="4932040" y="836712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12 september 2017</a:t>
            </a:r>
          </a:p>
        </p:txBody>
      </p:sp>
    </p:spTree>
    <p:extLst>
      <p:ext uri="{BB962C8B-B14F-4D97-AF65-F5344CB8AC3E}">
        <p14:creationId xmlns:p14="http://schemas.microsoft.com/office/powerpoint/2010/main" val="387580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13" name="Afbeelding 12" descr="Afbeelding met persoon, binnen, mensen, zitten&#10;&#10;Beschrijving is gegenereerd met zeer hoge betrouwbaarheid">
            <a:extLst>
              <a:ext uri="{FF2B5EF4-FFF2-40B4-BE49-F238E27FC236}">
                <a16:creationId xmlns:a16="http://schemas.microsoft.com/office/drawing/2014/main" id="{276CC31B-0968-4619-8B5B-64A8E7FF9D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51096"/>
            <a:ext cx="6372200" cy="4248133"/>
          </a:xfrm>
          <a:prstGeom prst="rect">
            <a:avLst/>
          </a:prstGeom>
        </p:spPr>
      </p:pic>
      <p:pic>
        <p:nvPicPr>
          <p:cNvPr id="11" name="Afbeelding 10" descr="Afbeelding met muur, vloer, binnen, persoon&#10;&#10;Beschrijving is gegenereerd met zeer hoge betrouwbaarheid">
            <a:extLst>
              <a:ext uri="{FF2B5EF4-FFF2-40B4-BE49-F238E27FC236}">
                <a16:creationId xmlns:a16="http://schemas.microsoft.com/office/drawing/2014/main" id="{114A5248-76BF-4AD0-9C6C-FFE7F6FAC6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16993"/>
            <a:ext cx="3510342" cy="526503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B2BA4C4-EFB2-4D97-B3C2-3201EE142D14}"/>
              </a:ext>
            </a:extLst>
          </p:cNvPr>
          <p:cNvSpPr txBox="1"/>
          <p:nvPr/>
        </p:nvSpPr>
        <p:spPr>
          <a:xfrm>
            <a:off x="4932040" y="836712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12 september 2017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4198022-3581-4E86-9B9B-2D9800A8D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7667"/>
            <a:ext cx="7315200" cy="630697"/>
          </a:xfrm>
        </p:spPr>
        <p:txBody>
          <a:bodyPr>
            <a:normAutofit fontScale="90000"/>
          </a:bodyPr>
          <a:lstStyle/>
          <a:p>
            <a:r>
              <a:rPr lang="nl-NL" dirty="0"/>
              <a:t>Johanna van Constantinopel</a:t>
            </a:r>
          </a:p>
        </p:txBody>
      </p:sp>
    </p:spTree>
    <p:extLst>
      <p:ext uri="{BB962C8B-B14F-4D97-AF65-F5344CB8AC3E}">
        <p14:creationId xmlns:p14="http://schemas.microsoft.com/office/powerpoint/2010/main" val="195343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Zijde gij …. </a:t>
            </a:r>
            <a:r>
              <a:rPr lang="nl-NL" b="1" dirty="0"/>
              <a:t>Nocturne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5" name="Afbeelding 4" descr="Afbeelding met grond, buiten, persoon, gebouw&#10;&#10;Beschrijving is gegenereerd met zeer hoge betrouwbaarheid">
            <a:extLst>
              <a:ext uri="{FF2B5EF4-FFF2-40B4-BE49-F238E27FC236}">
                <a16:creationId xmlns:a16="http://schemas.microsoft.com/office/drawing/2014/main" id="{F52B27A9-0621-4E05-B591-0A25236075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060848"/>
            <a:ext cx="5868144" cy="3912096"/>
          </a:xfrm>
          <a:prstGeom prst="rect">
            <a:avLst/>
          </a:prstGeom>
        </p:spPr>
      </p:pic>
      <p:pic>
        <p:nvPicPr>
          <p:cNvPr id="9" name="Afbeelding 8" descr="Afbeelding met persoon, binnen, mensen, groep&#10;&#10;Beschrijving is gegenereerd met zeer hoge betrouwbaarheid">
            <a:extLst>
              <a:ext uri="{FF2B5EF4-FFF2-40B4-BE49-F238E27FC236}">
                <a16:creationId xmlns:a16="http://schemas.microsoft.com/office/drawing/2014/main" id="{0DF248C9-E488-4203-BC5A-0FFA276C3D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65" y="1483477"/>
            <a:ext cx="4302224" cy="2868149"/>
          </a:xfrm>
          <a:prstGeom prst="rect">
            <a:avLst/>
          </a:prstGeom>
        </p:spPr>
      </p:pic>
      <p:pic>
        <p:nvPicPr>
          <p:cNvPr id="11" name="Afbeelding 10" descr="Afbeelding met binnen, tafel, muur, vloer&#10;&#10;Beschrijving is gegenereerd met zeer hoge betrouwbaarheid">
            <a:extLst>
              <a:ext uri="{FF2B5EF4-FFF2-40B4-BE49-F238E27FC236}">
                <a16:creationId xmlns:a16="http://schemas.microsoft.com/office/drawing/2014/main" id="{05B6BAB7-6817-4943-8342-0CB05071F4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74079"/>
            <a:ext cx="3563888" cy="237592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17314428-2D18-4411-AB18-EA6B44BD02B8}"/>
              </a:ext>
            </a:extLst>
          </p:cNvPr>
          <p:cNvSpPr txBox="1"/>
          <p:nvPr/>
        </p:nvSpPr>
        <p:spPr>
          <a:xfrm>
            <a:off x="5181064" y="129645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27 september 2017</a:t>
            </a:r>
          </a:p>
        </p:txBody>
      </p:sp>
    </p:spTree>
    <p:extLst>
      <p:ext uri="{BB962C8B-B14F-4D97-AF65-F5344CB8AC3E}">
        <p14:creationId xmlns:p14="http://schemas.microsoft.com/office/powerpoint/2010/main" val="255778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muur, persoon, man, binnen&#10;&#10;Beschrijving is gegenereerd met zeer hoge betrouwbaarheid">
            <a:extLst>
              <a:ext uri="{FF2B5EF4-FFF2-40B4-BE49-F238E27FC236}">
                <a16:creationId xmlns:a16="http://schemas.microsoft.com/office/drawing/2014/main" id="{1ADB1077-D9CD-4ED1-BA25-111E8297F7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386" y="1731464"/>
            <a:ext cx="4323852" cy="288256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AV </a:t>
            </a:r>
            <a:r>
              <a:rPr lang="nl-NL" sz="3200" dirty="0" err="1"/>
              <a:t>Elversele</a:t>
            </a:r>
            <a:r>
              <a:rPr lang="nl-NL" sz="3200" dirty="0"/>
              <a:t> en planten Linde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4CB554-BA95-48BE-9D95-E35AF78E0581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19 maart 2017</a:t>
            </a:r>
          </a:p>
        </p:txBody>
      </p:sp>
      <p:pic>
        <p:nvPicPr>
          <p:cNvPr id="3" name="Afbeelding 2" descr="Afbeelding met persoon, gebouw, grond, groep&#10;&#10;Beschrijving is gegenereerd met zeer hoge betrouwbaarheid">
            <a:extLst>
              <a:ext uri="{FF2B5EF4-FFF2-40B4-BE49-F238E27FC236}">
                <a16:creationId xmlns:a16="http://schemas.microsoft.com/office/drawing/2014/main" id="{34A1DA2D-A1AA-40DC-B6E5-AEA5780D55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17370"/>
            <a:ext cx="3995936" cy="2663958"/>
          </a:xfrm>
          <a:prstGeom prst="rect">
            <a:avLst/>
          </a:prstGeom>
        </p:spPr>
      </p:pic>
      <p:pic>
        <p:nvPicPr>
          <p:cNvPr id="12" name="Afbeelding 11" descr="Afbeelding met persoon, binnen, man, muur&#10;&#10;Beschrijving is gegenereerd met zeer hoge betrouwbaarheid">
            <a:extLst>
              <a:ext uri="{FF2B5EF4-FFF2-40B4-BE49-F238E27FC236}">
                <a16:creationId xmlns:a16="http://schemas.microsoft.com/office/drawing/2014/main" id="{F006CF76-120B-4CB8-BB84-5A0E7A6F12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08840" y="1676002"/>
            <a:ext cx="3356992" cy="2237995"/>
          </a:xfrm>
          <a:prstGeom prst="rect">
            <a:avLst/>
          </a:prstGeom>
        </p:spPr>
      </p:pic>
      <p:pic>
        <p:nvPicPr>
          <p:cNvPr id="7" name="Afbeelding 6" descr="Afbeelding met persoon, vloer, groep, gebouw&#10;&#10;Beschrijving is gegenereerd met zeer hoge betrouwbaarheid">
            <a:extLst>
              <a:ext uri="{FF2B5EF4-FFF2-40B4-BE49-F238E27FC236}">
                <a16:creationId xmlns:a16="http://schemas.microsoft.com/office/drawing/2014/main" id="{895CF7D1-D517-4554-AC7D-88FB3638A5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357" y="3685252"/>
            <a:ext cx="3977399" cy="2651599"/>
          </a:xfrm>
          <a:prstGeom prst="rect">
            <a:avLst/>
          </a:prstGeom>
        </p:spPr>
      </p:pic>
      <p:pic>
        <p:nvPicPr>
          <p:cNvPr id="15" name="Afbeelding 14" descr="Afbeelding met persoon, gebouw, binnen, man&#10;&#10;Beschrijving is gegenereerd met zeer hoge betrouwbaarheid">
            <a:extLst>
              <a:ext uri="{FF2B5EF4-FFF2-40B4-BE49-F238E27FC236}">
                <a16:creationId xmlns:a16="http://schemas.microsoft.com/office/drawing/2014/main" id="{295F8366-01F7-4E68-B735-835ED54014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56701"/>
            <a:ext cx="3061019" cy="204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6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Zijde gij …. </a:t>
            </a:r>
            <a:r>
              <a:rPr lang="nl-NL" b="1" dirty="0"/>
              <a:t>Nocturne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1D1C207-CB69-4EB8-887C-121D05721FDE}"/>
              </a:ext>
            </a:extLst>
          </p:cNvPr>
          <p:cNvSpPr txBox="1"/>
          <p:nvPr/>
        </p:nvSpPr>
        <p:spPr>
          <a:xfrm>
            <a:off x="5181064" y="1296456"/>
            <a:ext cx="3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27 september 2017</a:t>
            </a:r>
          </a:p>
        </p:txBody>
      </p:sp>
      <p:pic>
        <p:nvPicPr>
          <p:cNvPr id="4" name="Afbeelding 3" descr="Afbeelding met binnen, plafond, vloer, persoon&#10;&#10;Beschrijving is gegenereerd met zeer hoge betrouwbaarheid">
            <a:extLst>
              <a:ext uri="{FF2B5EF4-FFF2-40B4-BE49-F238E27FC236}">
                <a16:creationId xmlns:a16="http://schemas.microsoft.com/office/drawing/2014/main" id="{C908CE00-22EB-41BF-84EE-BDBE127119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5" y="1665788"/>
            <a:ext cx="3700971" cy="2467314"/>
          </a:xfrm>
          <a:prstGeom prst="rect">
            <a:avLst/>
          </a:prstGeom>
        </p:spPr>
      </p:pic>
      <p:pic>
        <p:nvPicPr>
          <p:cNvPr id="10" name="Afbeelding 9" descr="Afbeelding met persoon, plafond, muur, binnen&#10;&#10;Beschrijving is gegenereerd met zeer hoge betrouwbaarheid">
            <a:extLst>
              <a:ext uri="{FF2B5EF4-FFF2-40B4-BE49-F238E27FC236}">
                <a16:creationId xmlns:a16="http://schemas.microsoft.com/office/drawing/2014/main" id="{AABF3243-5F57-4885-A7F8-DDDDDEA86E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86392"/>
            <a:ext cx="3567400" cy="2378267"/>
          </a:xfrm>
          <a:prstGeom prst="rect">
            <a:avLst/>
          </a:prstGeom>
        </p:spPr>
      </p:pic>
      <p:pic>
        <p:nvPicPr>
          <p:cNvPr id="12" name="Afbeelding 11" descr="Afbeelding met persoon, binnen, man, mensen&#10;&#10;Beschrijving is gegenereerd met zeer hoge betrouwbaarheid">
            <a:extLst>
              <a:ext uri="{FF2B5EF4-FFF2-40B4-BE49-F238E27FC236}">
                <a16:creationId xmlns:a16="http://schemas.microsoft.com/office/drawing/2014/main" id="{8C7495C3-CB3B-48FF-A292-1D2F77577C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4" y="4274054"/>
            <a:ext cx="3700971" cy="2302367"/>
          </a:xfrm>
          <a:prstGeom prst="rect">
            <a:avLst/>
          </a:prstGeom>
        </p:spPr>
      </p:pic>
      <p:pic>
        <p:nvPicPr>
          <p:cNvPr id="14" name="Afbeelding 13" descr="Afbeelding met plafond, binnen, vloer, muur&#10;&#10;Beschrijving is gegenereerd met zeer hoge betrouwbaarheid">
            <a:extLst>
              <a:ext uri="{FF2B5EF4-FFF2-40B4-BE49-F238E27FC236}">
                <a16:creationId xmlns:a16="http://schemas.microsoft.com/office/drawing/2014/main" id="{443B915A-7122-4361-B61A-072A215064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4198154"/>
            <a:ext cx="3567400" cy="237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1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Voorstelling Annalen 2017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56176" y="122586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15  Oktober 2017</a:t>
            </a:r>
          </a:p>
        </p:txBody>
      </p:sp>
      <p:pic>
        <p:nvPicPr>
          <p:cNvPr id="4" name="Afbeelding 3" descr="Afbeelding met binnen, muur, tafel, persoon&#10;&#10;Beschrijving is gegenereerd met zeer hoge betrouwbaarheid">
            <a:extLst>
              <a:ext uri="{FF2B5EF4-FFF2-40B4-BE49-F238E27FC236}">
                <a16:creationId xmlns:a16="http://schemas.microsoft.com/office/drawing/2014/main" id="{1800EF4A-C726-4B50-B563-460BAE4F78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3102091" cy="4653136"/>
          </a:xfrm>
          <a:prstGeom prst="rect">
            <a:avLst/>
          </a:prstGeom>
        </p:spPr>
      </p:pic>
      <p:pic>
        <p:nvPicPr>
          <p:cNvPr id="9" name="Afbeelding 8" descr="Afbeelding met binnen, gebouw, tafel&#10;&#10;Beschrijving is gegenereerd met hoge betrouwbaarheid">
            <a:extLst>
              <a:ext uri="{FF2B5EF4-FFF2-40B4-BE49-F238E27FC236}">
                <a16:creationId xmlns:a16="http://schemas.microsoft.com/office/drawing/2014/main" id="{23FC42F0-34DE-4D41-9326-F71BB7955A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379959"/>
            <a:ext cx="5574365" cy="37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2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Voorstelling Annalen 2017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56176" y="122586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15  Oktober 2017</a:t>
            </a:r>
          </a:p>
        </p:txBody>
      </p:sp>
      <p:pic>
        <p:nvPicPr>
          <p:cNvPr id="9" name="Afbeelding 8" descr="Afbeelding met persoon, man, binnen, muur&#10;&#10;Beschrijving is gegenereerd met zeer hoge betrouwbaarheid">
            <a:extLst>
              <a:ext uri="{FF2B5EF4-FFF2-40B4-BE49-F238E27FC236}">
                <a16:creationId xmlns:a16="http://schemas.microsoft.com/office/drawing/2014/main" id="{5F7F69BD-75F5-4C28-BFCB-4895C0A09B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15707" y="1991156"/>
            <a:ext cx="3429000" cy="2286000"/>
          </a:xfrm>
          <a:prstGeom prst="rect">
            <a:avLst/>
          </a:prstGeom>
        </p:spPr>
      </p:pic>
      <p:pic>
        <p:nvPicPr>
          <p:cNvPr id="13" name="Afbeelding 12" descr="Afbeelding met persoon, tafel, binnen, stoel&#10;&#10;Beschrijving is gegenereerd met zeer hoge betrouwbaarheid">
            <a:extLst>
              <a:ext uri="{FF2B5EF4-FFF2-40B4-BE49-F238E27FC236}">
                <a16:creationId xmlns:a16="http://schemas.microsoft.com/office/drawing/2014/main" id="{BB901377-4361-42E7-9D20-FAD8FD1B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92" y="3789040"/>
            <a:ext cx="5940152" cy="3959767"/>
          </a:xfrm>
          <a:prstGeom prst="rect">
            <a:avLst/>
          </a:prstGeom>
        </p:spPr>
      </p:pic>
      <p:pic>
        <p:nvPicPr>
          <p:cNvPr id="5" name="Afbeelding 4" descr="Afbeelding met persoon, man, binnen, muur&#10;&#10;Beschrijving is gegenereerd met zeer hoge betrouwbaarheid">
            <a:extLst>
              <a:ext uri="{FF2B5EF4-FFF2-40B4-BE49-F238E27FC236}">
                <a16:creationId xmlns:a16="http://schemas.microsoft.com/office/drawing/2014/main" id="{2CDBF91F-248D-48C2-B2A0-49F7402C64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6" y="1703391"/>
            <a:ext cx="4413176" cy="294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6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Voorstelling Annalen 2017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56176" y="122586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15  Oktober 2017</a:t>
            </a:r>
          </a:p>
        </p:txBody>
      </p:sp>
      <p:pic>
        <p:nvPicPr>
          <p:cNvPr id="5" name="Afbeelding 4" descr="Afbeelding met persoon, gebouw, staand, man&#10;&#10;Beschrijving is gegenereerd met zeer hoge betrouwbaarheid">
            <a:extLst>
              <a:ext uri="{FF2B5EF4-FFF2-40B4-BE49-F238E27FC236}">
                <a16:creationId xmlns:a16="http://schemas.microsoft.com/office/drawing/2014/main" id="{23C11A08-D85A-4523-ABF8-F12440861B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1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Voorstelling Annalen 2017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56176" y="122586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15  Oktober 2017</a:t>
            </a:r>
          </a:p>
        </p:txBody>
      </p:sp>
      <p:pic>
        <p:nvPicPr>
          <p:cNvPr id="5" name="Afbeelding 4" descr="Afbeelding met persoon, binnen, man&#10;&#10;Beschrijving is gegenereerd met zeer hoge betrouwbaarheid">
            <a:extLst>
              <a:ext uri="{FF2B5EF4-FFF2-40B4-BE49-F238E27FC236}">
                <a16:creationId xmlns:a16="http://schemas.microsoft.com/office/drawing/2014/main" id="{90E6DC05-BDD8-4506-BF82-471E400EBB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65246" y="2884376"/>
            <a:ext cx="3645024" cy="2430016"/>
          </a:xfrm>
          <a:prstGeom prst="rect">
            <a:avLst/>
          </a:prstGeom>
        </p:spPr>
      </p:pic>
      <p:pic>
        <p:nvPicPr>
          <p:cNvPr id="9" name="Afbeelding 8" descr="Afbeelding met persoon, man, binnen, muur&#10;&#10;Beschrijving is gegenereerd met zeer hoge betrouwbaarheid">
            <a:extLst>
              <a:ext uri="{FF2B5EF4-FFF2-40B4-BE49-F238E27FC236}">
                <a16:creationId xmlns:a16="http://schemas.microsoft.com/office/drawing/2014/main" id="{A70DA9DE-CDE1-4C6D-8128-46D5B5FDBA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3" y="3933056"/>
            <a:ext cx="4788024" cy="3192016"/>
          </a:xfrm>
          <a:prstGeom prst="rect">
            <a:avLst/>
          </a:prstGeom>
        </p:spPr>
      </p:pic>
      <p:pic>
        <p:nvPicPr>
          <p:cNvPr id="11" name="Afbeelding 10" descr="Afbeelding met gebouw, persoon, man, buiten&#10;&#10;Beschrijving is gegenereerd met zeer hoge betrouwbaarheid">
            <a:extLst>
              <a:ext uri="{FF2B5EF4-FFF2-40B4-BE49-F238E27FC236}">
                <a16:creationId xmlns:a16="http://schemas.microsoft.com/office/drawing/2014/main" id="{D65782FD-92CE-4D27-8FE9-EA65352C6E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3" y="1342434"/>
            <a:ext cx="4788024" cy="31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344"/>
            <a:ext cx="7315200" cy="864096"/>
          </a:xfrm>
        </p:spPr>
        <p:txBody>
          <a:bodyPr>
            <a:normAutofit/>
          </a:bodyPr>
          <a:lstStyle/>
          <a:p>
            <a:r>
              <a:rPr lang="nl-NL" dirty="0"/>
              <a:t>Hof Ter Welle : </a:t>
            </a:r>
            <a:r>
              <a:rPr lang="nl-NL" sz="2400" dirty="0"/>
              <a:t>Waas Landschap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8" name="Afbeelding 7" descr="Afbeelding met persoon, binnen, tafel, zitten&#10;&#10;Beschrijving is gegenereerd met zeer hoge betrouwbaarheid">
            <a:extLst>
              <a:ext uri="{FF2B5EF4-FFF2-40B4-BE49-F238E27FC236}">
                <a16:creationId xmlns:a16="http://schemas.microsoft.com/office/drawing/2014/main" id="{D5E2FACB-0896-49B3-A8F7-AB82DC24D4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32925"/>
            <a:ext cx="5346341" cy="3564227"/>
          </a:xfrm>
          <a:prstGeom prst="rect">
            <a:avLst/>
          </a:prstGeom>
        </p:spPr>
      </p:pic>
      <p:pic>
        <p:nvPicPr>
          <p:cNvPr id="11" name="Afbeelding 10" descr="Afbeelding met man, persoon, muur, binnen&#10;&#10;Beschrijving is gegenereerd met zeer hoge betrouwbaarheid">
            <a:extLst>
              <a:ext uri="{FF2B5EF4-FFF2-40B4-BE49-F238E27FC236}">
                <a16:creationId xmlns:a16="http://schemas.microsoft.com/office/drawing/2014/main" id="{D2CDD584-19B9-414C-AA4D-3E54696D90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760" y="3717032"/>
            <a:ext cx="4139952" cy="2759968"/>
          </a:xfrm>
          <a:prstGeom prst="rect">
            <a:avLst/>
          </a:prstGeom>
        </p:spPr>
      </p:pic>
      <p:pic>
        <p:nvPicPr>
          <p:cNvPr id="13" name="Afbeelding 12" descr="Afbeelding met persoon, man, binnen, muur&#10;&#10;Beschrijving is gegenereerd met zeer hoge betrouwbaarheid">
            <a:extLst>
              <a:ext uri="{FF2B5EF4-FFF2-40B4-BE49-F238E27FC236}">
                <a16:creationId xmlns:a16="http://schemas.microsoft.com/office/drawing/2014/main" id="{958D3CBA-6CCD-4350-94BE-1ECEA29E75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760" y="1232925"/>
            <a:ext cx="4139952" cy="2759968"/>
          </a:xfrm>
          <a:prstGeom prst="rect">
            <a:avLst/>
          </a:prstGeom>
        </p:spPr>
      </p:pic>
      <p:pic>
        <p:nvPicPr>
          <p:cNvPr id="15" name="Afbeelding 14" descr="Afbeelding met persoon, binnen, man, muur&#10;&#10;Beschrijving is gegenereerd met zeer hoge betrouwbaarheid">
            <a:extLst>
              <a:ext uri="{FF2B5EF4-FFF2-40B4-BE49-F238E27FC236}">
                <a16:creationId xmlns:a16="http://schemas.microsoft.com/office/drawing/2014/main" id="{023CCEDE-0256-4F0C-8873-5497CAC680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4" y="3933699"/>
            <a:ext cx="3995936" cy="26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0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344"/>
            <a:ext cx="7315200" cy="864096"/>
          </a:xfrm>
        </p:spPr>
        <p:txBody>
          <a:bodyPr>
            <a:normAutofit/>
          </a:bodyPr>
          <a:lstStyle/>
          <a:p>
            <a:r>
              <a:rPr lang="nl-NL" dirty="0"/>
              <a:t>Hof Ter Welle : </a:t>
            </a:r>
            <a:r>
              <a:rPr lang="nl-NL" sz="2400" dirty="0"/>
              <a:t>Waas Landschap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8" name="Afbeelding 7" descr="Afbeelding met persoon, man, binnen, muur&#10;&#10;Beschrijving is gegenereerd met zeer hoge betrouwbaarheid">
            <a:extLst>
              <a:ext uri="{FF2B5EF4-FFF2-40B4-BE49-F238E27FC236}">
                <a16:creationId xmlns:a16="http://schemas.microsoft.com/office/drawing/2014/main" id="{9CAE8367-A8DC-4888-ADCB-6498774DE7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00640"/>
            <a:ext cx="4572000" cy="3048000"/>
          </a:xfrm>
          <a:prstGeom prst="rect">
            <a:avLst/>
          </a:prstGeom>
        </p:spPr>
      </p:pic>
      <p:pic>
        <p:nvPicPr>
          <p:cNvPr id="4" name="Afbeelding 3" descr="Afbeelding met tekst, kaart&#10;&#10;Beschrijving is gegenereerd met zeer hoge betrouwbaarheid">
            <a:extLst>
              <a:ext uri="{FF2B5EF4-FFF2-40B4-BE49-F238E27FC236}">
                <a16:creationId xmlns:a16="http://schemas.microsoft.com/office/drawing/2014/main" id="{CD70DD7E-5F5C-4A68-AE0D-B611DD7B55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351" y="2157197"/>
            <a:ext cx="5543600" cy="3695733"/>
          </a:xfrm>
          <a:prstGeom prst="rect">
            <a:avLst/>
          </a:prstGeom>
        </p:spPr>
      </p:pic>
      <p:pic>
        <p:nvPicPr>
          <p:cNvPr id="13" name="Afbeelding 12" descr="Afbeelding met persoon, binnen, muur, man&#10;&#10;Beschrijving is gegenereerd met zeer hoge betrouwbaarheid">
            <a:extLst>
              <a:ext uri="{FF2B5EF4-FFF2-40B4-BE49-F238E27FC236}">
                <a16:creationId xmlns:a16="http://schemas.microsoft.com/office/drawing/2014/main" id="{F0EE89D7-AC36-402D-B34C-9FE3CEC024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71" y="4283995"/>
            <a:ext cx="3470492" cy="2313661"/>
          </a:xfrm>
          <a:prstGeom prst="rect">
            <a:avLst/>
          </a:prstGeom>
        </p:spPr>
      </p:pic>
      <p:pic>
        <p:nvPicPr>
          <p:cNvPr id="15" name="Afbeelding 14" descr="Afbeelding met muur, persoon, man, binnen&#10;&#10;Beschrijving is gegenereerd met zeer hoge betrouwbaarheid">
            <a:extLst>
              <a:ext uri="{FF2B5EF4-FFF2-40B4-BE49-F238E27FC236}">
                <a16:creationId xmlns:a16="http://schemas.microsoft.com/office/drawing/2014/main" id="{D13B780D-C0B7-436E-BB9C-72BD120F67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87" y="1494765"/>
            <a:ext cx="3131840" cy="2087893"/>
          </a:xfrm>
          <a:prstGeom prst="rect">
            <a:avLst/>
          </a:prstGeom>
        </p:spPr>
      </p:pic>
      <p:pic>
        <p:nvPicPr>
          <p:cNvPr id="17" name="Afbeelding 16" descr="Afbeelding met man, persoon, muur, binnen&#10;&#10;Beschrijving is gegenereerd met zeer hoge betrouwbaarheid">
            <a:extLst>
              <a:ext uri="{FF2B5EF4-FFF2-40B4-BE49-F238E27FC236}">
                <a16:creationId xmlns:a16="http://schemas.microsoft.com/office/drawing/2014/main" id="{5506A73E-2C6B-4BFE-97E6-6AFB909125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87" y="4319288"/>
            <a:ext cx="3131840" cy="208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344"/>
            <a:ext cx="7315200" cy="864096"/>
          </a:xfrm>
        </p:spPr>
        <p:txBody>
          <a:bodyPr>
            <a:normAutofit/>
          </a:bodyPr>
          <a:lstStyle/>
          <a:p>
            <a:r>
              <a:rPr lang="nl-NL" dirty="0"/>
              <a:t>Hof Ter Welle : </a:t>
            </a:r>
            <a:r>
              <a:rPr lang="nl-NL" sz="2400" dirty="0"/>
              <a:t>Waas Landschap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5" name="Afbeelding 4" descr="Afbeelding met buiten, boom, lucht, klok&#10;&#10;Beschrijving is gegenereerd met zeer hoge betrouwbaarheid">
            <a:extLst>
              <a:ext uri="{FF2B5EF4-FFF2-40B4-BE49-F238E27FC236}">
                <a16:creationId xmlns:a16="http://schemas.microsoft.com/office/drawing/2014/main" id="{977E7EEA-C0FA-4E54-8D39-C1F35FBF8D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8208912" cy="5472608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</p:pic>
      <p:pic>
        <p:nvPicPr>
          <p:cNvPr id="11" name="Afbeelding 10" descr="Afbeelding met persoon, binnen, man, mensen&#10;&#10;Beschrijving is gegenereerd met zeer hoge betrouwbaarheid">
            <a:extLst>
              <a:ext uri="{FF2B5EF4-FFF2-40B4-BE49-F238E27FC236}">
                <a16:creationId xmlns:a16="http://schemas.microsoft.com/office/drawing/2014/main" id="{29C36E8F-EDF8-4667-A0C7-1D5A7279B0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68957"/>
            <a:ext cx="3707904" cy="2471936"/>
          </a:xfrm>
          <a:prstGeom prst="rect">
            <a:avLst/>
          </a:prstGeom>
        </p:spPr>
      </p:pic>
      <p:pic>
        <p:nvPicPr>
          <p:cNvPr id="13" name="Afbeelding 12" descr="Afbeelding met binnen, muur, vloer&#10;&#10;Beschrijving is gegenereerd met zeer hoge betrouwbaarheid">
            <a:extLst>
              <a:ext uri="{FF2B5EF4-FFF2-40B4-BE49-F238E27FC236}">
                <a16:creationId xmlns:a16="http://schemas.microsoft.com/office/drawing/2014/main" id="{547D7310-60C4-4617-9390-CC8C594AF6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2" y="4151771"/>
            <a:ext cx="3683218" cy="245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Renovatie Huis Janssens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5" name="Afbeelding 4" descr="Afbeelding met persoon, muur, mensen, binnen&#10;&#10;Beschrijving is gegenereerd met zeer hoge betrouwbaarheid">
            <a:extLst>
              <a:ext uri="{FF2B5EF4-FFF2-40B4-BE49-F238E27FC236}">
                <a16:creationId xmlns:a16="http://schemas.microsoft.com/office/drawing/2014/main" id="{37D346C9-D2C7-49FA-9E2F-C27032506E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43" y="1988840"/>
            <a:ext cx="5148064" cy="3861048"/>
          </a:xfrm>
          <a:prstGeom prst="rect">
            <a:avLst/>
          </a:prstGeom>
        </p:spPr>
      </p:pic>
      <p:pic>
        <p:nvPicPr>
          <p:cNvPr id="12" name="Afbeelding 11" descr="Afbeelding met meubels, kast, bruin, houten&#10;&#10;Beschrijving is gegenereerd met zeer hoge betrouwbaarheid">
            <a:extLst>
              <a:ext uri="{FF2B5EF4-FFF2-40B4-BE49-F238E27FC236}">
                <a16:creationId xmlns:a16="http://schemas.microsoft.com/office/drawing/2014/main" id="{6F8D9E21-70E6-4304-AE43-6B039B11EC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48" y="4653136"/>
            <a:ext cx="2139702" cy="2852936"/>
          </a:xfrm>
          <a:prstGeom prst="rect">
            <a:avLst/>
          </a:prstGeom>
        </p:spPr>
      </p:pic>
      <p:pic>
        <p:nvPicPr>
          <p:cNvPr id="7" name="Afbeelding 6" descr="Afbeelding met buiten, lucht, gebouw, persoon&#10;&#10;Beschrijving is gegenereerd met zeer hoge betrouwbaarheid">
            <a:extLst>
              <a:ext uri="{FF2B5EF4-FFF2-40B4-BE49-F238E27FC236}">
                <a16:creationId xmlns:a16="http://schemas.microsoft.com/office/drawing/2014/main" id="{21A27492-05AE-4547-B074-0D1C391102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1" y="1412776"/>
            <a:ext cx="2754306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2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Renovatie Huis Janssens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4" name="Afbeelding 3" descr="Afbeelding met persoon, buiten, lucht, grond&#10;&#10;Beschrijving is gegenereerd met zeer hoge betrouwbaarheid">
            <a:extLst>
              <a:ext uri="{FF2B5EF4-FFF2-40B4-BE49-F238E27FC236}">
                <a16:creationId xmlns:a16="http://schemas.microsoft.com/office/drawing/2014/main" id="{952F3889-0D2F-47C7-B4A8-ACFB66514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2" y="1916832"/>
            <a:ext cx="3291830" cy="4389107"/>
          </a:xfrm>
          <a:prstGeom prst="rect">
            <a:avLst/>
          </a:prstGeom>
        </p:spPr>
      </p:pic>
      <p:pic>
        <p:nvPicPr>
          <p:cNvPr id="8" name="Afbeelding 7" descr="Afbeelding met persoon, gebouw, man, buiten&#10;&#10;Beschrijving is gegenereerd met zeer hoge betrouwbaarheid">
            <a:extLst>
              <a:ext uri="{FF2B5EF4-FFF2-40B4-BE49-F238E27FC236}">
                <a16:creationId xmlns:a16="http://schemas.microsoft.com/office/drawing/2014/main" id="{98C053FD-92DC-4B3F-929C-9989C8175A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119" y="1414204"/>
            <a:ext cx="5171873" cy="2915517"/>
          </a:xfrm>
          <a:prstGeom prst="rect">
            <a:avLst/>
          </a:prstGeom>
        </p:spPr>
      </p:pic>
      <p:pic>
        <p:nvPicPr>
          <p:cNvPr id="6" name="Afbeelding 5" descr="Afbeelding met boom, buiten, persoon, vrouw&#10;&#10;Beschrijving is gegenereerd met zeer hoge betrouwbaarheid">
            <a:extLst>
              <a:ext uri="{FF2B5EF4-FFF2-40B4-BE49-F238E27FC236}">
                <a16:creationId xmlns:a16="http://schemas.microsoft.com/office/drawing/2014/main" id="{9E6F4EEA-872C-40B5-B67E-D7BF61A5EF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216" y="3859998"/>
            <a:ext cx="5040560" cy="284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2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6896" y="-317385"/>
            <a:ext cx="7819256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AV </a:t>
            </a:r>
            <a:r>
              <a:rPr lang="nl-NL" sz="3200" dirty="0" err="1"/>
              <a:t>Elversele</a:t>
            </a:r>
            <a:r>
              <a:rPr lang="nl-NL" sz="3200" dirty="0"/>
              <a:t> en planten Linde</a:t>
            </a:r>
            <a:endParaRPr lang="nl-NL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C11595C-0668-4510-8CE5-7B30F9C834FE}"/>
              </a:ext>
            </a:extLst>
          </p:cNvPr>
          <p:cNvSpPr txBox="1"/>
          <p:nvPr/>
        </p:nvSpPr>
        <p:spPr>
          <a:xfrm>
            <a:off x="5004048" y="733259"/>
            <a:ext cx="218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19 maart 2017</a:t>
            </a:r>
          </a:p>
        </p:txBody>
      </p:sp>
      <p:pic>
        <p:nvPicPr>
          <p:cNvPr id="3" name="Afbeelding 2" descr="Afbeelding met gras, persoon, buiten, gebouw&#10;&#10;Beschrijving is gegenereerd met zeer hoge betrouwbaarheid">
            <a:extLst>
              <a:ext uri="{FF2B5EF4-FFF2-40B4-BE49-F238E27FC236}">
                <a16:creationId xmlns:a16="http://schemas.microsoft.com/office/drawing/2014/main" id="{4B73BF9C-F290-42E8-942E-8C6C14D3D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66" y="1203982"/>
            <a:ext cx="4875952" cy="3250635"/>
          </a:xfrm>
          <a:prstGeom prst="rect">
            <a:avLst/>
          </a:prstGeom>
        </p:spPr>
      </p:pic>
      <p:pic>
        <p:nvPicPr>
          <p:cNvPr id="7" name="Afbeelding 6" descr="Afbeelding met tekst&#10;&#10;Beschrijving is gegenereerd met hoge betrouwbaarheid">
            <a:extLst>
              <a:ext uri="{FF2B5EF4-FFF2-40B4-BE49-F238E27FC236}">
                <a16:creationId xmlns:a16="http://schemas.microsoft.com/office/drawing/2014/main" id="{5EAD5045-C0ED-4C9A-B26F-735CFF59A6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27930" y="2484936"/>
            <a:ext cx="4704765" cy="3136510"/>
          </a:xfrm>
          <a:prstGeom prst="rect">
            <a:avLst/>
          </a:prstGeom>
        </p:spPr>
      </p:pic>
      <p:pic>
        <p:nvPicPr>
          <p:cNvPr id="10" name="Afbeelding 9" descr="Afbeelding met persoon, gebouw, lucht, buiten&#10;&#10;Beschrijving is gegenereerd met zeer hoge betrouwbaarheid">
            <a:extLst>
              <a:ext uri="{FF2B5EF4-FFF2-40B4-BE49-F238E27FC236}">
                <a16:creationId xmlns:a16="http://schemas.microsoft.com/office/drawing/2014/main" id="{5BE2B52C-2B6C-46B8-886D-D6C039A74E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27" y="4031616"/>
            <a:ext cx="4032448" cy="268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6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Renovatie Huis Janssens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9" name="Afbeelding 8" descr="Afbeelding met buiten, gebouw, baksteen, rood&#10;&#10;Beschrijving is gegenereerd met zeer hoge betrouwbaarheid">
            <a:extLst>
              <a:ext uri="{FF2B5EF4-FFF2-40B4-BE49-F238E27FC236}">
                <a16:creationId xmlns:a16="http://schemas.microsoft.com/office/drawing/2014/main" id="{50F51EC4-F301-402E-A11B-E2054EFD48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29" y="4166319"/>
            <a:ext cx="4717808" cy="2659548"/>
          </a:xfrm>
          <a:prstGeom prst="rect">
            <a:avLst/>
          </a:prstGeom>
        </p:spPr>
      </p:pic>
      <p:pic>
        <p:nvPicPr>
          <p:cNvPr id="12" name="Afbeelding 11" descr="Afbeelding met gebouw, baksteen, buiten, rood&#10;&#10;Beschrijving is gegenereerd met zeer hoge betrouwbaarheid">
            <a:extLst>
              <a:ext uri="{FF2B5EF4-FFF2-40B4-BE49-F238E27FC236}">
                <a16:creationId xmlns:a16="http://schemas.microsoft.com/office/drawing/2014/main" id="{02972716-5628-46B4-AF81-4AAA51F544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2476157" cy="4392488"/>
          </a:xfrm>
          <a:prstGeom prst="rect">
            <a:avLst/>
          </a:prstGeom>
        </p:spPr>
      </p:pic>
      <p:pic>
        <p:nvPicPr>
          <p:cNvPr id="7" name="Afbeelding 6" descr="Afbeelding met gebouw, buiten, lucht, rood&#10;&#10;Beschrijving is gegenereerd met zeer hoge betrouwbaarheid">
            <a:extLst>
              <a:ext uri="{FF2B5EF4-FFF2-40B4-BE49-F238E27FC236}">
                <a16:creationId xmlns:a16="http://schemas.microsoft.com/office/drawing/2014/main" id="{2A057F00-5925-448C-9B6C-3269D04452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346" y="1628800"/>
            <a:ext cx="2217164" cy="3933056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15D5E2B-10AF-45EC-9546-8C46425B31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28800"/>
            <a:ext cx="3899247" cy="21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gebouw, buiten, lucht, baksteen&#10;&#10;Beschrijving is gegenereerd met zeer hoge betrouwbaarheid">
            <a:extLst>
              <a:ext uri="{FF2B5EF4-FFF2-40B4-BE49-F238E27FC236}">
                <a16:creationId xmlns:a16="http://schemas.microsoft.com/office/drawing/2014/main" id="{7ABBBD6D-5A01-443A-8F3D-07BA97FF0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70729"/>
            <a:ext cx="9144000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Renovatie Huis Janssens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pic>
        <p:nvPicPr>
          <p:cNvPr id="6" name="Afbeelding 5" descr="Afbeelding met hek, buiten&#10;&#10;Beschrijving is gegenereerd met hoge betrouwbaarheid">
            <a:extLst>
              <a:ext uri="{FF2B5EF4-FFF2-40B4-BE49-F238E27FC236}">
                <a16:creationId xmlns:a16="http://schemas.microsoft.com/office/drawing/2014/main" id="{84DA7D94-6C16-4D1D-BB89-957FF65B1A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3646"/>
            <a:ext cx="2768627" cy="155735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Afbeelding 10" descr="Afbeelding met hek, boom&#10;&#10;Beschrijving is gegenereerd met hoge betrouwbaarheid">
            <a:extLst>
              <a:ext uri="{FF2B5EF4-FFF2-40B4-BE49-F238E27FC236}">
                <a16:creationId xmlns:a16="http://schemas.microsoft.com/office/drawing/2014/main" id="{D4DDEC2E-DEAE-4A46-906A-0749F63EAF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2567" y="2087200"/>
            <a:ext cx="3584400" cy="201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2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Renovatie Huis Janssens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AFA55BD-D02E-479D-938D-A2221911905D}"/>
              </a:ext>
            </a:extLst>
          </p:cNvPr>
          <p:cNvSpPr txBox="1"/>
          <p:nvPr/>
        </p:nvSpPr>
        <p:spPr>
          <a:xfrm>
            <a:off x="2627784" y="3167390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solidFill>
                  <a:schemeClr val="tx1">
                    <a:lumMod val="50000"/>
                  </a:schemeClr>
                </a:solidFill>
              </a:rPr>
              <a:t>t’ is nog niet gedaan</a:t>
            </a:r>
          </a:p>
        </p:txBody>
      </p:sp>
    </p:spTree>
    <p:extLst>
      <p:ext uri="{BB962C8B-B14F-4D97-AF65-F5344CB8AC3E}">
        <p14:creationId xmlns:p14="http://schemas.microsoft.com/office/powerpoint/2010/main" val="327681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Dit was 2017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Maar er wordt verder aan gewerkt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005064"/>
            <a:ext cx="2232248" cy="166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7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5445224"/>
            <a:ext cx="7315200" cy="1154097"/>
          </a:xfrm>
        </p:spPr>
        <p:txBody>
          <a:bodyPr>
            <a:normAutofit/>
          </a:bodyPr>
          <a:lstStyle/>
          <a:p>
            <a:r>
              <a:rPr lang="nl-NL" sz="2000" dirty="0"/>
              <a:t>Foto’s Herbert Smitz en Koen Verstraeten</a:t>
            </a:r>
          </a:p>
        </p:txBody>
      </p:sp>
      <p:pic>
        <p:nvPicPr>
          <p:cNvPr id="3" name="14 The Miller's Danc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36" y="1005840"/>
            <a:ext cx="6053328" cy="484632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31"/>
            <a:ext cx="968793" cy="72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4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9000">
        <p14:ferris dir="l"/>
        <p:sndAc>
          <p:stSnd>
            <p:snd r:embed="rId4" name="camera.wav"/>
          </p:stSnd>
        </p:sndAc>
      </p:transition>
    </mc:Choice>
    <mc:Fallback xmlns="">
      <p:transition spd="slow" advClick="0" advTm="9000">
        <p:fad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Ledenreis Doornik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DFEF719-1BBF-4983-9EE4-9DF04E639808}"/>
              </a:ext>
            </a:extLst>
          </p:cNvPr>
          <p:cNvSpPr txBox="1"/>
          <p:nvPr/>
        </p:nvSpPr>
        <p:spPr>
          <a:xfrm>
            <a:off x="5364088" y="73780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 mei 2017</a:t>
            </a:r>
          </a:p>
        </p:txBody>
      </p:sp>
      <p:pic>
        <p:nvPicPr>
          <p:cNvPr id="10" name="Afbeelding 9" descr="Afbeelding met persoon, gebouw, buiten, grond&#10;&#10;Beschrijving is gegenereerd met zeer hoge betrouwbaarheid">
            <a:extLst>
              <a:ext uri="{FF2B5EF4-FFF2-40B4-BE49-F238E27FC236}">
                <a16:creationId xmlns:a16="http://schemas.microsoft.com/office/drawing/2014/main" id="{91E12D54-3C65-4717-9BFE-903EE4672D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36" y="2276872"/>
            <a:ext cx="6012160" cy="4008107"/>
          </a:xfrm>
          <a:prstGeom prst="rect">
            <a:avLst/>
          </a:prstGeom>
        </p:spPr>
      </p:pic>
      <p:pic>
        <p:nvPicPr>
          <p:cNvPr id="12" name="Afbeelding 11" descr="Afbeelding met persoon, buiten, gebouw, mensen&#10;&#10;Beschrijving is gegenereerd met zeer hoge betrouwbaarheid">
            <a:extLst>
              <a:ext uri="{FF2B5EF4-FFF2-40B4-BE49-F238E27FC236}">
                <a16:creationId xmlns:a16="http://schemas.microsoft.com/office/drawing/2014/main" id="{C974423F-F663-474F-9BB4-6E46C2B7EF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3366120" cy="2244080"/>
          </a:xfrm>
          <a:prstGeom prst="rect">
            <a:avLst/>
          </a:prstGeom>
        </p:spPr>
      </p:pic>
      <p:pic>
        <p:nvPicPr>
          <p:cNvPr id="14" name="Afbeelding 13" descr="Afbeelding met venster, gebouw, buiten, versierd&#10;&#10;Beschrijving is gegenereerd met zeer hoge betrouwbaarheid">
            <a:extLst>
              <a:ext uri="{FF2B5EF4-FFF2-40B4-BE49-F238E27FC236}">
                <a16:creationId xmlns:a16="http://schemas.microsoft.com/office/drawing/2014/main" id="{563D0C28-24BA-4D53-9D5A-F21A6D090F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86470"/>
            <a:ext cx="3199315" cy="21328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083D0B0-AF09-41AF-B89D-BA4587692997}"/>
              </a:ext>
            </a:extLst>
          </p:cNvPr>
          <p:cNvSpPr txBox="1"/>
          <p:nvPr/>
        </p:nvSpPr>
        <p:spPr>
          <a:xfrm>
            <a:off x="3833664" y="1484784"/>
            <a:ext cx="5130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In het kader van </a:t>
            </a:r>
            <a:r>
              <a:rPr lang="nl-BE" sz="2400" b="1" dirty="0">
                <a:solidFill>
                  <a:srgbClr val="FFFF00"/>
                </a:solidFill>
              </a:rPr>
              <a:t>800</a:t>
            </a:r>
            <a:r>
              <a:rPr lang="nl-BE" sz="2400" dirty="0">
                <a:solidFill>
                  <a:srgbClr val="FFFF00"/>
                </a:solidFill>
              </a:rPr>
              <a:t> Jaar Sint-Niklaas</a:t>
            </a:r>
            <a:endParaRPr lang="nl-B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94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Ledenreis Doornik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ACEE4AD-231D-4846-A30A-CEEBA0816977}"/>
              </a:ext>
            </a:extLst>
          </p:cNvPr>
          <p:cNvSpPr txBox="1"/>
          <p:nvPr/>
        </p:nvSpPr>
        <p:spPr>
          <a:xfrm>
            <a:off x="5364088" y="73780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 mei 2017</a:t>
            </a:r>
          </a:p>
        </p:txBody>
      </p:sp>
      <p:pic>
        <p:nvPicPr>
          <p:cNvPr id="15" name="Afbeelding 14" descr="Afbeelding met binnen, kast, muur, oven&#10;&#10;Beschrijving is gegenereerd met zeer hoge betrouwbaarheid">
            <a:extLst>
              <a:ext uri="{FF2B5EF4-FFF2-40B4-BE49-F238E27FC236}">
                <a16:creationId xmlns:a16="http://schemas.microsoft.com/office/drawing/2014/main" id="{2CEB52A1-C238-4663-94B3-8AB01BB50F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5914" y="2376135"/>
            <a:ext cx="4554523" cy="3232294"/>
          </a:xfrm>
          <a:prstGeom prst="rect">
            <a:avLst/>
          </a:prstGeom>
        </p:spPr>
      </p:pic>
      <p:pic>
        <p:nvPicPr>
          <p:cNvPr id="4" name="Afbeelding 3" descr="Afbeelding met gebouw&#10;&#10;Beschrijving is gegenereerd met hoge betrouwbaarheid">
            <a:extLst>
              <a:ext uri="{FF2B5EF4-FFF2-40B4-BE49-F238E27FC236}">
                <a16:creationId xmlns:a16="http://schemas.microsoft.com/office/drawing/2014/main" id="{8BDB2C63-05E9-4BC0-8D84-CE7EAA11E9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76388" y="2417502"/>
            <a:ext cx="4553989" cy="315009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A9A5FC7-502A-4D14-BFC6-657496AFDD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95246" y="2495391"/>
            <a:ext cx="4528985" cy="301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0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Ledenreis Doornik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5364088" y="73780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 mei 2017</a:t>
            </a:r>
          </a:p>
        </p:txBody>
      </p:sp>
      <p:pic>
        <p:nvPicPr>
          <p:cNvPr id="15" name="Afbeelding 14" descr="Afbeelding met binnen, zitten, muur, persoon&#10;&#10;Beschrijving is gegenereerd met hoge betrouwbaarheid">
            <a:extLst>
              <a:ext uri="{FF2B5EF4-FFF2-40B4-BE49-F238E27FC236}">
                <a16:creationId xmlns:a16="http://schemas.microsoft.com/office/drawing/2014/main" id="{3CA2B3E7-C3B4-468A-8BB4-018CBBA89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45832" y="1897138"/>
            <a:ext cx="3645024" cy="2430016"/>
          </a:xfrm>
          <a:prstGeom prst="rect">
            <a:avLst/>
          </a:prstGeom>
        </p:spPr>
      </p:pic>
      <p:pic>
        <p:nvPicPr>
          <p:cNvPr id="12" name="Afbeelding 11" descr="Afbeelding met persoon, man, muur, muziek&#10;&#10;Beschrijving is gegenereerd met zeer hoge betrouwbaarheid">
            <a:extLst>
              <a:ext uri="{FF2B5EF4-FFF2-40B4-BE49-F238E27FC236}">
                <a16:creationId xmlns:a16="http://schemas.microsoft.com/office/drawing/2014/main" id="{61CAF93A-4D8D-49D1-BB92-7A1EE01DC4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77264"/>
            <a:ext cx="3923928" cy="2615952"/>
          </a:xfrm>
          <a:prstGeom prst="rect">
            <a:avLst/>
          </a:prstGeom>
        </p:spPr>
      </p:pic>
      <p:pic>
        <p:nvPicPr>
          <p:cNvPr id="4" name="Afbeelding 3" descr="Afbeelding met persoon, muur, poseren, staand&#10;&#10;Beschrijving is gegenereerd met zeer hoge betrouwbaarheid">
            <a:extLst>
              <a:ext uri="{FF2B5EF4-FFF2-40B4-BE49-F238E27FC236}">
                <a16:creationId xmlns:a16="http://schemas.microsoft.com/office/drawing/2014/main" id="{D569CD54-ED49-4CB6-897E-2686189CF8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72255"/>
            <a:ext cx="6015027" cy="40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5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Ledenreis Doornik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5364088" y="73780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 mei 2017</a:t>
            </a:r>
          </a:p>
        </p:txBody>
      </p:sp>
      <p:pic>
        <p:nvPicPr>
          <p:cNvPr id="10" name="Afbeelding 9" descr="Afbeelding met persoon, binnen, muur, mensen&#10;&#10;Beschrijving is gegenereerd met zeer hoge betrouwbaarheid">
            <a:extLst>
              <a:ext uri="{FF2B5EF4-FFF2-40B4-BE49-F238E27FC236}">
                <a16:creationId xmlns:a16="http://schemas.microsoft.com/office/drawing/2014/main" id="{515B7982-7C43-4345-83B1-92F0E98F8E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060848"/>
            <a:ext cx="5868144" cy="3912096"/>
          </a:xfrm>
          <a:prstGeom prst="rect">
            <a:avLst/>
          </a:prstGeom>
        </p:spPr>
      </p:pic>
      <p:pic>
        <p:nvPicPr>
          <p:cNvPr id="5" name="Afbeelding 4" descr="Afbeelding met muur, persoon, binnen, kleding&#10;&#10;Beschrijving is gegenereerd met zeer hoge betrouwbaarheid">
            <a:extLst>
              <a:ext uri="{FF2B5EF4-FFF2-40B4-BE49-F238E27FC236}">
                <a16:creationId xmlns:a16="http://schemas.microsoft.com/office/drawing/2014/main" id="{283E783C-F8C1-4B23-A2B9-AFDA09A6AC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2799619" cy="419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1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/>
          </a:bodyPr>
          <a:lstStyle/>
          <a:p>
            <a:r>
              <a:rPr lang="nl-NL" dirty="0"/>
              <a:t>Ledenreis Doornik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31" y="256431"/>
            <a:ext cx="968793" cy="724297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5364088" y="73780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 mei 2017</a:t>
            </a:r>
          </a:p>
        </p:txBody>
      </p:sp>
      <p:pic>
        <p:nvPicPr>
          <p:cNvPr id="9" name="Afbeelding 8" descr="Afbeelding met zitten, binnen&#10;&#10;Beschrijving is gegenereerd met hoge betrouwbaarheid">
            <a:extLst>
              <a:ext uri="{FF2B5EF4-FFF2-40B4-BE49-F238E27FC236}">
                <a16:creationId xmlns:a16="http://schemas.microsoft.com/office/drawing/2014/main" id="{D776047B-0306-4381-8B7A-62AE308B95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69850"/>
            <a:ext cx="3526420" cy="2350747"/>
          </a:xfrm>
          <a:prstGeom prst="rect">
            <a:avLst/>
          </a:prstGeom>
        </p:spPr>
      </p:pic>
      <p:pic>
        <p:nvPicPr>
          <p:cNvPr id="4" name="Afbeelding 3" descr="Afbeelding met persoon, muur, binnen, zitten&#10;&#10;Beschrijving is gegenereerd met zeer hoge betrouwbaarheid">
            <a:extLst>
              <a:ext uri="{FF2B5EF4-FFF2-40B4-BE49-F238E27FC236}">
                <a16:creationId xmlns:a16="http://schemas.microsoft.com/office/drawing/2014/main" id="{B165BC17-35B1-4A5D-9A86-7F2E272712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84" y="1412776"/>
            <a:ext cx="4466338" cy="2977845"/>
          </a:xfrm>
          <a:prstGeom prst="rect">
            <a:avLst/>
          </a:prstGeom>
        </p:spPr>
      </p:pic>
      <p:pic>
        <p:nvPicPr>
          <p:cNvPr id="8" name="Afbeelding 7" descr="Afbeelding met binnen&#10;&#10;Beschrijving is gegenereerd met zeer hoge betrouwbaarheid">
            <a:extLst>
              <a:ext uri="{FF2B5EF4-FFF2-40B4-BE49-F238E27FC236}">
                <a16:creationId xmlns:a16="http://schemas.microsoft.com/office/drawing/2014/main" id="{EAE670D9-E8AF-42FC-823F-D96EAE6433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569" y="3013337"/>
            <a:ext cx="5382347" cy="35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Zwarte das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erspectief">
  <a:themeElements>
    <a:clrScheme name="Perspectief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ef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1919</TotalTime>
  <Words>278</Words>
  <Application>Microsoft Office PowerPoint</Application>
  <PresentationFormat>Diavoorstelling (4:3)</PresentationFormat>
  <Paragraphs>79</Paragraphs>
  <Slides>44</Slides>
  <Notes>3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6</vt:i4>
      </vt:variant>
      <vt:variant>
        <vt:lpstr>Diatitels</vt:lpstr>
      </vt:variant>
      <vt:variant>
        <vt:i4>44</vt:i4>
      </vt:variant>
    </vt:vector>
  </HeadingPairs>
  <TitlesOfParts>
    <vt:vector size="54" baseType="lpstr">
      <vt:lpstr>Arial</vt:lpstr>
      <vt:lpstr>Calibri</vt:lpstr>
      <vt:lpstr>Garamond</vt:lpstr>
      <vt:lpstr>Wingdings</vt:lpstr>
      <vt:lpstr>Couture</vt:lpstr>
      <vt:lpstr>Aangepast ontwerp</vt:lpstr>
      <vt:lpstr>1_Aangepast ontwerp</vt:lpstr>
      <vt:lpstr>2_Aangepast ontwerp</vt:lpstr>
      <vt:lpstr>3_Aangepast ontwerp</vt:lpstr>
      <vt:lpstr>Perspectief</vt:lpstr>
      <vt:lpstr>Overzicht KOKW 2017</vt:lpstr>
      <vt:lpstr>PowerPoint-presentatie</vt:lpstr>
      <vt:lpstr>PowerPoint-presentatie</vt:lpstr>
      <vt:lpstr>PowerPoint-presentatie</vt:lpstr>
      <vt:lpstr>Ledenreis Doornik</vt:lpstr>
      <vt:lpstr>Ledenreis Doornik</vt:lpstr>
      <vt:lpstr>Ledenreis Doornik</vt:lpstr>
      <vt:lpstr>Ledenreis Doornik</vt:lpstr>
      <vt:lpstr>Ledenreis Doornik</vt:lpstr>
      <vt:lpstr>Ledenreis Doornik</vt:lpstr>
      <vt:lpstr>Ledenreis Doornik</vt:lpstr>
      <vt:lpstr>Ledenreis Doornik</vt:lpstr>
      <vt:lpstr>Zijde gij ook van Sinnekloas</vt:lpstr>
      <vt:lpstr>Zijde gij ook van Sinnekloas</vt:lpstr>
      <vt:lpstr>Zijde gij ook van Sinnekloas</vt:lpstr>
      <vt:lpstr>Zijde gij ook van Sinnekloas</vt:lpstr>
      <vt:lpstr>Zijde gij ook van Sinnekloas</vt:lpstr>
      <vt:lpstr>Zijde gij ook van Sinnekloas</vt:lpstr>
      <vt:lpstr>80 Topstukken</vt:lpstr>
      <vt:lpstr>80 Topstukken</vt:lpstr>
      <vt:lpstr>80 Topstukken</vt:lpstr>
      <vt:lpstr>80 Topstukken</vt:lpstr>
      <vt:lpstr>80 Topstukken</vt:lpstr>
      <vt:lpstr>PowerPoint-presentatie</vt:lpstr>
      <vt:lpstr>PowerPoint-presentatie</vt:lpstr>
      <vt:lpstr>PowerPoint-presentatie</vt:lpstr>
      <vt:lpstr>Johanna van Constantinopel</vt:lpstr>
      <vt:lpstr>Johanna van Constantinopel</vt:lpstr>
      <vt:lpstr>Zijde gij …. Nocturne</vt:lpstr>
      <vt:lpstr>Zijde gij …. Nocturne</vt:lpstr>
      <vt:lpstr>Voorstelling Annalen 2017 </vt:lpstr>
      <vt:lpstr>Voorstelling Annalen 2017 </vt:lpstr>
      <vt:lpstr>Voorstelling Annalen 2017 </vt:lpstr>
      <vt:lpstr>Voorstelling Annalen 2017 </vt:lpstr>
      <vt:lpstr>Hof Ter Welle : Waas Landschap</vt:lpstr>
      <vt:lpstr>Hof Ter Welle : Waas Landschap</vt:lpstr>
      <vt:lpstr>Hof Ter Welle : Waas Landschap</vt:lpstr>
      <vt:lpstr>Renovatie Huis Janssens</vt:lpstr>
      <vt:lpstr>Renovatie Huis Janssens</vt:lpstr>
      <vt:lpstr>Renovatie Huis Janssens</vt:lpstr>
      <vt:lpstr>Renovatie Huis Janssens</vt:lpstr>
      <vt:lpstr>Renovatie Huis Janssens</vt:lpstr>
      <vt:lpstr>Dit was 2017</vt:lpstr>
      <vt:lpstr>Foto’s Herbert Smitz en Koen Verstraeten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Herbert</dc:creator>
  <cp:lastModifiedBy>Herbert Smitz</cp:lastModifiedBy>
  <cp:revision>115</cp:revision>
  <dcterms:created xsi:type="dcterms:W3CDTF">2015-02-07T14:44:27Z</dcterms:created>
  <dcterms:modified xsi:type="dcterms:W3CDTF">2020-11-12T13:23:12Z</dcterms:modified>
</cp:coreProperties>
</file>